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notesMasterIdLst>
    <p:notesMasterId r:id="rId21"/>
  </p:notesMasterIdLst>
  <p:sldIdLst>
    <p:sldId id="256" r:id="rId2"/>
    <p:sldId id="257" r:id="rId3"/>
    <p:sldId id="272" r:id="rId4"/>
    <p:sldId id="258" r:id="rId5"/>
    <p:sldId id="259" r:id="rId6"/>
    <p:sldId id="260" r:id="rId7"/>
    <p:sldId id="273" r:id="rId8"/>
    <p:sldId id="261" r:id="rId9"/>
    <p:sldId id="262" r:id="rId10"/>
    <p:sldId id="264" r:id="rId11"/>
    <p:sldId id="263" r:id="rId12"/>
    <p:sldId id="265" r:id="rId13"/>
    <p:sldId id="274" r:id="rId14"/>
    <p:sldId id="266" r:id="rId15"/>
    <p:sldId id="271" r:id="rId16"/>
    <p:sldId id="267" r:id="rId17"/>
    <p:sldId id="268" r:id="rId18"/>
    <p:sldId id="269" r:id="rId19"/>
    <p:sldId id="270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50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arol Zmyslowski" initials="KZ" lastIdx="1" clrIdx="0">
    <p:extLst>
      <p:ext uri="{19B8F6BF-5375-455C-9EA6-DF929625EA0E}">
        <p15:presenceInfo xmlns:p15="http://schemas.microsoft.com/office/powerpoint/2012/main" userId="a9225adab126ddb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9006D1A-D3CA-445E-A41C-850816C89465}" v="2" dt="2024-01-12T00:57:34.27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341" y="58"/>
      </p:cViewPr>
      <p:guideLst>
        <p:guide orient="horz" pos="2160"/>
        <p:guide pos="350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ommentAuthors" Target="commentAuthors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ol Zmyslowski" userId="a9225adab126ddb0" providerId="LiveId" clId="{4D7F9DFF-DE0A-C04D-940F-FB8CADF570D8}"/>
    <pc:docChg chg="modSld">
      <pc:chgData name="Karol Zmyslowski" userId="a9225adab126ddb0" providerId="LiveId" clId="{4D7F9DFF-DE0A-C04D-940F-FB8CADF570D8}" dt="2024-01-08T00:52:47.884" v="64" actId="20577"/>
      <pc:docMkLst>
        <pc:docMk/>
      </pc:docMkLst>
      <pc:sldChg chg="addCm">
        <pc:chgData name="Karol Zmyslowski" userId="a9225adab126ddb0" providerId="LiveId" clId="{4D7F9DFF-DE0A-C04D-940F-FB8CADF570D8}" dt="2024-01-08T00:51:30.210" v="0" actId="1589"/>
        <pc:sldMkLst>
          <pc:docMk/>
          <pc:sldMk cId="984331484" sldId="266"/>
        </pc:sldMkLst>
      </pc:sldChg>
      <pc:sldChg chg="modNotesTx">
        <pc:chgData name="Karol Zmyslowski" userId="a9225adab126ddb0" providerId="LiveId" clId="{4D7F9DFF-DE0A-C04D-940F-FB8CADF570D8}" dt="2024-01-08T00:52:47.884" v="64" actId="20577"/>
        <pc:sldMkLst>
          <pc:docMk/>
          <pc:sldMk cId="2864380469" sldId="271"/>
        </pc:sldMkLst>
      </pc:sldChg>
    </pc:docChg>
  </pc:docChgLst>
  <pc:docChgLst>
    <pc:chgData name="Karol Zmyslowski" userId="a9225adab126ddb0" providerId="LiveId" clId="{58232D1C-3983-4536-BA43-73BCF211E67B}"/>
    <pc:docChg chg="sldOrd">
      <pc:chgData name="Karol Zmyslowski" userId="a9225adab126ddb0" providerId="LiveId" clId="{58232D1C-3983-4536-BA43-73BCF211E67B}" dt="2024-01-09T17:11:38.151" v="0" actId="20578"/>
      <pc:docMkLst>
        <pc:docMk/>
      </pc:docMkLst>
      <pc:sldChg chg="ord">
        <pc:chgData name="Karol Zmyslowski" userId="a9225adab126ddb0" providerId="LiveId" clId="{58232D1C-3983-4536-BA43-73BCF211E67B}" dt="2024-01-09T17:11:38.151" v="0" actId="20578"/>
        <pc:sldMkLst>
          <pc:docMk/>
          <pc:sldMk cId="1210611478" sldId="267"/>
        </pc:sldMkLst>
      </pc:sldChg>
    </pc:docChg>
  </pc:docChgLst>
  <pc:docChgLst>
    <pc:chgData clId="Web-{A84BD6CB-1E05-41B7-A97E-4E21257B5B08}"/>
    <pc:docChg chg="modSld">
      <pc:chgData name="" userId="" providerId="" clId="Web-{A84BD6CB-1E05-41B7-A97E-4E21257B5B08}" dt="2024-01-04T18:05:11.650" v="0" actId="1076"/>
      <pc:docMkLst>
        <pc:docMk/>
      </pc:docMkLst>
      <pc:sldChg chg="modSp">
        <pc:chgData name="" userId="" providerId="" clId="Web-{A84BD6CB-1E05-41B7-A97E-4E21257B5B08}" dt="2024-01-04T18:05:11.650" v="0" actId="1076"/>
        <pc:sldMkLst>
          <pc:docMk/>
          <pc:sldMk cId="1247667110" sldId="256"/>
        </pc:sldMkLst>
        <pc:picChg chg="mod">
          <ac:chgData name="" userId="" providerId="" clId="Web-{A84BD6CB-1E05-41B7-A97E-4E21257B5B08}" dt="2024-01-04T18:05:11.650" v="0" actId="1076"/>
          <ac:picMkLst>
            <pc:docMk/>
            <pc:sldMk cId="1247667110" sldId="256"/>
            <ac:picMk id="4" creationId="{F021A5FB-BA50-D5BE-16EB-55C1CBF049F3}"/>
          </ac:picMkLst>
        </pc:picChg>
      </pc:sldChg>
    </pc:docChg>
  </pc:docChgLst>
  <pc:docChgLst>
    <pc:chgData name="Karol Zmyslowski" userId="a9225adab126ddb0" providerId="LiveId" clId="{2407CD50-AA2C-4F14-A56E-9A5BA7671F25}"/>
    <pc:docChg chg="undo custSel addSld modSld sldOrd">
      <pc:chgData name="Karol Zmyslowski" userId="a9225adab126ddb0" providerId="LiveId" clId="{2407CD50-AA2C-4F14-A56E-9A5BA7671F25}" dt="2024-01-07T22:50:46.353" v="2026" actId="20577"/>
      <pc:docMkLst>
        <pc:docMk/>
      </pc:docMkLst>
      <pc:sldChg chg="addSp delSp modSp mod modTransition setBg setClrOvrMap delDesignElem">
        <pc:chgData name="Karol Zmyslowski" userId="a9225adab126ddb0" providerId="LiveId" clId="{2407CD50-AA2C-4F14-A56E-9A5BA7671F25}" dt="2024-01-07T22:14:53.056" v="1474"/>
        <pc:sldMkLst>
          <pc:docMk/>
          <pc:sldMk cId="1247667110" sldId="256"/>
        </pc:sldMkLst>
        <pc:spChg chg="mod">
          <ac:chgData name="Karol Zmyslowski" userId="a9225adab126ddb0" providerId="LiveId" clId="{2407CD50-AA2C-4F14-A56E-9A5BA7671F25}" dt="2024-01-07T21:54:28.174" v="1049" actId="26606"/>
          <ac:spMkLst>
            <pc:docMk/>
            <pc:sldMk cId="1247667110" sldId="256"/>
            <ac:spMk id="2" creationId="{EACF5FDC-EE90-B74E-DC9A-4AB9D8BD5EAE}"/>
          </ac:spMkLst>
        </pc:spChg>
        <pc:spChg chg="mod">
          <ac:chgData name="Karol Zmyslowski" userId="a9225adab126ddb0" providerId="LiveId" clId="{2407CD50-AA2C-4F14-A56E-9A5BA7671F25}" dt="2024-01-07T22:12:06.979" v="1471" actId="20577"/>
          <ac:spMkLst>
            <pc:docMk/>
            <pc:sldMk cId="1247667110" sldId="256"/>
            <ac:spMk id="3" creationId="{1E1771F4-0079-D0D1-1441-1CEA6399E079}"/>
          </ac:spMkLst>
        </pc:spChg>
        <pc:spChg chg="add">
          <ac:chgData name="Karol Zmyslowski" userId="a9225adab126ddb0" providerId="LiveId" clId="{2407CD50-AA2C-4F14-A56E-9A5BA7671F25}" dt="2024-01-07T21:54:28.174" v="1049" actId="26606"/>
          <ac:spMkLst>
            <pc:docMk/>
            <pc:sldMk cId="1247667110" sldId="256"/>
            <ac:spMk id="6" creationId="{55B419A7-F817-4767-8CCB-FB0E189C4ACD}"/>
          </ac:spMkLst>
        </pc:spChg>
        <pc:spChg chg="add">
          <ac:chgData name="Karol Zmyslowski" userId="a9225adab126ddb0" providerId="LiveId" clId="{2407CD50-AA2C-4F14-A56E-9A5BA7671F25}" dt="2024-01-07T21:54:28.174" v="1049" actId="26606"/>
          <ac:spMkLst>
            <pc:docMk/>
            <pc:sldMk cId="1247667110" sldId="256"/>
            <ac:spMk id="8" creationId="{ADA271CD-3011-4A05-B4A3-80F1794684F2}"/>
          </ac:spMkLst>
        </pc:spChg>
        <pc:spChg chg="del">
          <ac:chgData name="Karol Zmyslowski" userId="a9225adab126ddb0" providerId="LiveId" clId="{2407CD50-AA2C-4F14-A56E-9A5BA7671F25}" dt="2024-01-07T21:29:04.781" v="459" actId="26606"/>
          <ac:spMkLst>
            <pc:docMk/>
            <pc:sldMk cId="1247667110" sldId="256"/>
            <ac:spMk id="9" creationId="{55B419A7-F817-4767-8CCB-FB0E189C4ACD}"/>
          </ac:spMkLst>
        </pc:spChg>
        <pc:spChg chg="del">
          <ac:chgData name="Karol Zmyslowski" userId="a9225adab126ddb0" providerId="LiveId" clId="{2407CD50-AA2C-4F14-A56E-9A5BA7671F25}" dt="2024-01-07T21:29:04.781" v="459" actId="26606"/>
          <ac:spMkLst>
            <pc:docMk/>
            <pc:sldMk cId="1247667110" sldId="256"/>
            <ac:spMk id="11" creationId="{868BA1FB-7158-4051-A255-70F5F21FD8A1}"/>
          </ac:spMkLst>
        </pc:spChg>
        <pc:spChg chg="del">
          <ac:chgData name="Karol Zmyslowski" userId="a9225adab126ddb0" providerId="LiveId" clId="{2407CD50-AA2C-4F14-A56E-9A5BA7671F25}" dt="2024-01-07T21:29:04.781" v="459" actId="26606"/>
          <ac:spMkLst>
            <pc:docMk/>
            <pc:sldMk cId="1247667110" sldId="256"/>
            <ac:spMk id="15" creationId="{7021D92D-08FF-45A6-9109-AC9462C7E8E3}"/>
          </ac:spMkLst>
        </pc:spChg>
        <pc:spChg chg="add del">
          <ac:chgData name="Karol Zmyslowski" userId="a9225adab126ddb0" providerId="LiveId" clId="{2407CD50-AA2C-4F14-A56E-9A5BA7671F25}" dt="2024-01-07T21:46:25.116" v="1031"/>
          <ac:spMkLst>
            <pc:docMk/>
            <pc:sldMk cId="1247667110" sldId="256"/>
            <ac:spMk id="20" creationId="{55B419A7-F817-4767-8CCB-FB0E189C4ACD}"/>
          </ac:spMkLst>
        </pc:spChg>
        <pc:spChg chg="add del">
          <ac:chgData name="Karol Zmyslowski" userId="a9225adab126ddb0" providerId="LiveId" clId="{2407CD50-AA2C-4F14-A56E-9A5BA7671F25}" dt="2024-01-07T21:46:25.116" v="1031"/>
          <ac:spMkLst>
            <pc:docMk/>
            <pc:sldMk cId="1247667110" sldId="256"/>
            <ac:spMk id="22" creationId="{7021D92D-08FF-45A6-9109-AC9462C7E8E3}"/>
          </ac:spMkLst>
        </pc:spChg>
        <pc:spChg chg="add del">
          <ac:chgData name="Karol Zmyslowski" userId="a9225adab126ddb0" providerId="LiveId" clId="{2407CD50-AA2C-4F14-A56E-9A5BA7671F25}" dt="2024-01-07T21:46:25.116" v="1031"/>
          <ac:spMkLst>
            <pc:docMk/>
            <pc:sldMk cId="1247667110" sldId="256"/>
            <ac:spMk id="24" creationId="{CD14F0CE-4A68-4F5C-AC85-FF283F9242FA}"/>
          </ac:spMkLst>
        </pc:spChg>
        <pc:picChg chg="mod ord">
          <ac:chgData name="Karol Zmyslowski" userId="a9225adab126ddb0" providerId="LiveId" clId="{2407CD50-AA2C-4F14-A56E-9A5BA7671F25}" dt="2024-01-07T21:54:28.174" v="1049" actId="26606"/>
          <ac:picMkLst>
            <pc:docMk/>
            <pc:sldMk cId="1247667110" sldId="256"/>
            <ac:picMk id="4" creationId="{F021A5FB-BA50-D5BE-16EB-55C1CBF049F3}"/>
          </ac:picMkLst>
        </pc:picChg>
        <pc:cxnChg chg="add">
          <ac:chgData name="Karol Zmyslowski" userId="a9225adab126ddb0" providerId="LiveId" clId="{2407CD50-AA2C-4F14-A56E-9A5BA7671F25}" dt="2024-01-07T21:54:28.174" v="1049" actId="26606"/>
          <ac:cxnSpMkLst>
            <pc:docMk/>
            <pc:sldMk cId="1247667110" sldId="256"/>
            <ac:cxnSpMk id="7" creationId="{0552FC00-E6D3-45AF-BE3D-0368141142EE}"/>
          </ac:cxnSpMkLst>
        </pc:cxnChg>
        <pc:cxnChg chg="del">
          <ac:chgData name="Karol Zmyslowski" userId="a9225adab126ddb0" providerId="LiveId" clId="{2407CD50-AA2C-4F14-A56E-9A5BA7671F25}" dt="2024-01-07T21:29:04.781" v="459" actId="26606"/>
          <ac:cxnSpMkLst>
            <pc:docMk/>
            <pc:sldMk cId="1247667110" sldId="256"/>
            <ac:cxnSpMk id="13" creationId="{D81E42A3-743C-4C15-9DA8-93AA9AEBFB17}"/>
          </ac:cxnSpMkLst>
        </pc:cxnChg>
      </pc:sldChg>
      <pc:sldChg chg="addSp delSp modSp mod modTransition setBg setClrOvrMap delDesignElem">
        <pc:chgData name="Karol Zmyslowski" userId="a9225adab126ddb0" providerId="LiveId" clId="{2407CD50-AA2C-4F14-A56E-9A5BA7671F25}" dt="2024-01-07T22:49:18.938" v="2018" actId="20577"/>
        <pc:sldMkLst>
          <pc:docMk/>
          <pc:sldMk cId="1463902450" sldId="257"/>
        </pc:sldMkLst>
        <pc:spChg chg="mod ord">
          <ac:chgData name="Karol Zmyslowski" userId="a9225adab126ddb0" providerId="LiveId" clId="{2407CD50-AA2C-4F14-A56E-9A5BA7671F25}" dt="2024-01-07T22:48:28.575" v="1956" actId="20577"/>
          <ac:spMkLst>
            <pc:docMk/>
            <pc:sldMk cId="1463902450" sldId="257"/>
            <ac:spMk id="2" creationId="{FE967DA4-138A-DBBE-CBDD-9C00FA1FDBAD}"/>
          </ac:spMkLst>
        </pc:spChg>
        <pc:spChg chg="add del mod">
          <ac:chgData name="Karol Zmyslowski" userId="a9225adab126ddb0" providerId="LiveId" clId="{2407CD50-AA2C-4F14-A56E-9A5BA7671F25}" dt="2024-01-07T21:00:59.771" v="444" actId="26606"/>
          <ac:spMkLst>
            <pc:docMk/>
            <pc:sldMk cId="1463902450" sldId="257"/>
            <ac:spMk id="3" creationId="{1D3EBDDB-BEE0-656D-2CB1-945EE498D936}"/>
          </ac:spMkLst>
        </pc:spChg>
        <pc:spChg chg="add del">
          <ac:chgData name="Karol Zmyslowski" userId="a9225adab126ddb0" providerId="LiveId" clId="{2407CD50-AA2C-4F14-A56E-9A5BA7671F25}" dt="2024-01-07T21:00:55.362" v="441" actId="26606"/>
          <ac:spMkLst>
            <pc:docMk/>
            <pc:sldMk cId="1463902450" sldId="257"/>
            <ac:spMk id="9" creationId="{C5176844-69C3-4F79-BE38-EA5BDDF4FEA4}"/>
          </ac:spMkLst>
        </pc:spChg>
        <pc:spChg chg="add del">
          <ac:chgData name="Karol Zmyslowski" userId="a9225adab126ddb0" providerId="LiveId" clId="{2407CD50-AA2C-4F14-A56E-9A5BA7671F25}" dt="2024-01-07T21:00:55.362" v="441" actId="26606"/>
          <ac:spMkLst>
            <pc:docMk/>
            <pc:sldMk cId="1463902450" sldId="257"/>
            <ac:spMk id="13" creationId="{A101E513-AF74-4E9D-A31F-99664250722D}"/>
          </ac:spMkLst>
        </pc:spChg>
        <pc:spChg chg="add del">
          <ac:chgData name="Karol Zmyslowski" userId="a9225adab126ddb0" providerId="LiveId" clId="{2407CD50-AA2C-4F14-A56E-9A5BA7671F25}" dt="2024-01-07T21:00:59.753" v="443" actId="26606"/>
          <ac:spMkLst>
            <pc:docMk/>
            <pc:sldMk cId="1463902450" sldId="257"/>
            <ac:spMk id="15" creationId="{C5176844-69C3-4F79-BE38-EA5BDDF4FEA4}"/>
          </ac:spMkLst>
        </pc:spChg>
        <pc:spChg chg="add del">
          <ac:chgData name="Karol Zmyslowski" userId="a9225adab126ddb0" providerId="LiveId" clId="{2407CD50-AA2C-4F14-A56E-9A5BA7671F25}" dt="2024-01-07T21:00:59.753" v="443" actId="26606"/>
          <ac:spMkLst>
            <pc:docMk/>
            <pc:sldMk cId="1463902450" sldId="257"/>
            <ac:spMk id="16" creationId="{A101E513-AF74-4E9D-A31F-99664250722D}"/>
          </ac:spMkLst>
        </pc:spChg>
        <pc:spChg chg="add del">
          <ac:chgData name="Karol Zmyslowski" userId="a9225adab126ddb0" providerId="LiveId" clId="{2407CD50-AA2C-4F14-A56E-9A5BA7671F25}" dt="2024-01-07T21:01:23.660" v="448" actId="26606"/>
          <ac:spMkLst>
            <pc:docMk/>
            <pc:sldMk cId="1463902450" sldId="257"/>
            <ac:spMk id="19" creationId="{C5176844-69C3-4F79-BE38-EA5BDDF4FEA4}"/>
          </ac:spMkLst>
        </pc:spChg>
        <pc:spChg chg="add mod">
          <ac:chgData name="Karol Zmyslowski" userId="a9225adab126ddb0" providerId="LiveId" clId="{2407CD50-AA2C-4F14-A56E-9A5BA7671F25}" dt="2024-01-07T22:49:18.938" v="2018" actId="20577"/>
          <ac:spMkLst>
            <pc:docMk/>
            <pc:sldMk cId="1463902450" sldId="257"/>
            <ac:spMk id="22" creationId="{1D3EBDDB-BEE0-656D-2CB1-945EE498D936}"/>
          </ac:spMkLst>
        </pc:spChg>
        <pc:spChg chg="add del">
          <ac:chgData name="Karol Zmyslowski" userId="a9225adab126ddb0" providerId="LiveId" clId="{2407CD50-AA2C-4F14-A56E-9A5BA7671F25}" dt="2024-01-07T21:01:23.660" v="448" actId="26606"/>
          <ac:spMkLst>
            <pc:docMk/>
            <pc:sldMk cId="1463902450" sldId="257"/>
            <ac:spMk id="23" creationId="{A101E513-AF74-4E9D-A31F-99664250722D}"/>
          </ac:spMkLst>
        </pc:spChg>
        <pc:spChg chg="add del">
          <ac:chgData name="Karol Zmyslowski" userId="a9225adab126ddb0" providerId="LiveId" clId="{2407CD50-AA2C-4F14-A56E-9A5BA7671F25}" dt="2024-01-07T21:46:25.116" v="1031"/>
          <ac:spMkLst>
            <pc:docMk/>
            <pc:sldMk cId="1463902450" sldId="257"/>
            <ac:spMk id="28" creationId="{10C9A191-62EE-4A86-8FF9-6794BC3C58A7}"/>
          </ac:spMkLst>
        </pc:spChg>
        <pc:spChg chg="add del">
          <ac:chgData name="Karol Zmyslowski" userId="a9225adab126ddb0" providerId="LiveId" clId="{2407CD50-AA2C-4F14-A56E-9A5BA7671F25}" dt="2024-01-07T21:46:25.116" v="1031"/>
          <ac:spMkLst>
            <pc:docMk/>
            <pc:sldMk cId="1463902450" sldId="257"/>
            <ac:spMk id="30" creationId="{6222F81D-28CB-42CB-9961-602C33F65295}"/>
          </ac:spMkLst>
        </pc:spChg>
        <pc:spChg chg="add del">
          <ac:chgData name="Karol Zmyslowski" userId="a9225adab126ddb0" providerId="LiveId" clId="{2407CD50-AA2C-4F14-A56E-9A5BA7671F25}" dt="2024-01-07T21:46:25.116" v="1031"/>
          <ac:spMkLst>
            <pc:docMk/>
            <pc:sldMk cId="1463902450" sldId="257"/>
            <ac:spMk id="34" creationId="{4E75910E-4112-4447-8981-4CA7ACEF94BA}"/>
          </ac:spMkLst>
        </pc:spChg>
        <pc:graphicFrameChg chg="add del">
          <ac:chgData name="Karol Zmyslowski" userId="a9225adab126ddb0" providerId="LiveId" clId="{2407CD50-AA2C-4F14-A56E-9A5BA7671F25}" dt="2024-01-07T21:00:55.362" v="441" actId="26606"/>
          <ac:graphicFrameMkLst>
            <pc:docMk/>
            <pc:sldMk cId="1463902450" sldId="257"/>
            <ac:graphicFrameMk id="5" creationId="{1AC3F617-CCA4-336B-2DEE-585C8B234020}"/>
          </ac:graphicFrameMkLst>
        </pc:graphicFrameChg>
        <pc:graphicFrameChg chg="add del">
          <ac:chgData name="Karol Zmyslowski" userId="a9225adab126ddb0" providerId="LiveId" clId="{2407CD50-AA2C-4F14-A56E-9A5BA7671F25}" dt="2024-01-07T21:00:59.753" v="443" actId="26606"/>
          <ac:graphicFrameMkLst>
            <pc:docMk/>
            <pc:sldMk cId="1463902450" sldId="257"/>
            <ac:graphicFrameMk id="17" creationId="{4F5F7FF7-92AF-19F8-6A9F-785E220735E6}"/>
          </ac:graphicFrameMkLst>
        </pc:graphicFrameChg>
        <pc:picChg chg="add mod">
          <ac:chgData name="Karol Zmyslowski" userId="a9225adab126ddb0" providerId="LiveId" clId="{2407CD50-AA2C-4F14-A56E-9A5BA7671F25}" dt="2024-01-07T21:01:23.660" v="448" actId="26606"/>
          <ac:picMkLst>
            <pc:docMk/>
            <pc:sldMk cId="1463902450" sldId="257"/>
            <ac:picMk id="20" creationId="{9349DBB6-BF12-B4A2-78BB-0A9B8E883285}"/>
          </ac:picMkLst>
        </pc:picChg>
        <pc:cxnChg chg="add del">
          <ac:chgData name="Karol Zmyslowski" userId="a9225adab126ddb0" providerId="LiveId" clId="{2407CD50-AA2C-4F14-A56E-9A5BA7671F25}" dt="2024-01-07T21:00:55.362" v="441" actId="26606"/>
          <ac:cxnSpMkLst>
            <pc:docMk/>
            <pc:sldMk cId="1463902450" sldId="257"/>
            <ac:cxnSpMk id="11" creationId="{623022EF-4E43-4298-8E3D-DA5EF06176E9}"/>
          </ac:cxnSpMkLst>
        </pc:cxnChg>
        <pc:cxnChg chg="add del">
          <ac:chgData name="Karol Zmyslowski" userId="a9225adab126ddb0" providerId="LiveId" clId="{2407CD50-AA2C-4F14-A56E-9A5BA7671F25}" dt="2024-01-07T21:01:23.660" v="448" actId="26606"/>
          <ac:cxnSpMkLst>
            <pc:docMk/>
            <pc:sldMk cId="1463902450" sldId="257"/>
            <ac:cxnSpMk id="21" creationId="{C1FC086D-39EC-448D-97E7-FF232355AE19}"/>
          </ac:cxnSpMkLst>
        </pc:cxnChg>
        <pc:cxnChg chg="add del">
          <ac:chgData name="Karol Zmyslowski" userId="a9225adab126ddb0" providerId="LiveId" clId="{2407CD50-AA2C-4F14-A56E-9A5BA7671F25}" dt="2024-01-07T21:46:25.116" v="1031"/>
          <ac:cxnSpMkLst>
            <pc:docMk/>
            <pc:sldMk cId="1463902450" sldId="257"/>
            <ac:cxnSpMk id="32" creationId="{081E1E49-F752-49CA-BFF6-1303B0A8AA03}"/>
          </ac:cxnSpMkLst>
        </pc:cxnChg>
      </pc:sldChg>
      <pc:sldChg chg="addSp delSp modSp mod modTransition setBg delDesignElem">
        <pc:chgData name="Karol Zmyslowski" userId="a9225adab126ddb0" providerId="LiveId" clId="{2407CD50-AA2C-4F14-A56E-9A5BA7671F25}" dt="2024-01-07T22:15:03.037" v="1476"/>
        <pc:sldMkLst>
          <pc:docMk/>
          <pc:sldMk cId="3302000167" sldId="258"/>
        </pc:sldMkLst>
        <pc:spChg chg="mod">
          <ac:chgData name="Karol Zmyslowski" userId="a9225adab126ddb0" providerId="LiveId" clId="{2407CD50-AA2C-4F14-A56E-9A5BA7671F25}" dt="2024-01-07T21:53:39.995" v="1047" actId="26606"/>
          <ac:spMkLst>
            <pc:docMk/>
            <pc:sldMk cId="3302000167" sldId="258"/>
            <ac:spMk id="2" creationId="{EE7882AD-6445-A20F-1724-AA4FE458DC11}"/>
          </ac:spMkLst>
        </pc:spChg>
        <pc:spChg chg="mod">
          <ac:chgData name="Karol Zmyslowski" userId="a9225adab126ddb0" providerId="LiveId" clId="{2407CD50-AA2C-4F14-A56E-9A5BA7671F25}" dt="2024-01-07T21:53:39.995" v="1047" actId="26606"/>
          <ac:spMkLst>
            <pc:docMk/>
            <pc:sldMk cId="3302000167" sldId="258"/>
            <ac:spMk id="3" creationId="{B250A366-6CC1-C07C-5906-A31696FB34FD}"/>
          </ac:spMkLst>
        </pc:spChg>
        <pc:spChg chg="add del">
          <ac:chgData name="Karol Zmyslowski" userId="a9225adab126ddb0" providerId="LiveId" clId="{2407CD50-AA2C-4F14-A56E-9A5BA7671F25}" dt="2024-01-07T21:53:35.852" v="1044" actId="26606"/>
          <ac:spMkLst>
            <pc:docMk/>
            <pc:sldMk cId="3302000167" sldId="258"/>
            <ac:spMk id="5" creationId="{C5176844-69C3-4F79-BE38-EA5BDDF4FEA4}"/>
          </ac:spMkLst>
        </pc:spChg>
        <pc:spChg chg="add del">
          <ac:chgData name="Karol Zmyslowski" userId="a9225adab126ddb0" providerId="LiveId" clId="{2407CD50-AA2C-4F14-A56E-9A5BA7671F25}" dt="2024-01-07T21:53:35.852" v="1044" actId="26606"/>
          <ac:spMkLst>
            <pc:docMk/>
            <pc:sldMk cId="3302000167" sldId="258"/>
            <ac:spMk id="6" creationId="{5315DA55-0C0D-4292-B5CC-A920CF369018}"/>
          </ac:spMkLst>
        </pc:spChg>
        <pc:spChg chg="add del">
          <ac:chgData name="Karol Zmyslowski" userId="a9225adab126ddb0" providerId="LiveId" clId="{2407CD50-AA2C-4F14-A56E-9A5BA7671F25}" dt="2024-01-07T21:53:35.852" v="1044" actId="26606"/>
          <ac:spMkLst>
            <pc:docMk/>
            <pc:sldMk cId="3302000167" sldId="258"/>
            <ac:spMk id="7" creationId="{A101E513-AF74-4E9D-A31F-99664250722D}"/>
          </ac:spMkLst>
        </pc:spChg>
        <pc:spChg chg="add del">
          <ac:chgData name="Karol Zmyslowski" userId="a9225adab126ddb0" providerId="LiveId" clId="{2407CD50-AA2C-4F14-A56E-9A5BA7671F25}" dt="2024-01-07T21:01:17.593" v="446" actId="26606"/>
          <ac:spMkLst>
            <pc:docMk/>
            <pc:sldMk cId="3302000167" sldId="258"/>
            <ac:spMk id="8" creationId="{C5176844-69C3-4F79-BE38-EA5BDDF4FEA4}"/>
          </ac:spMkLst>
        </pc:spChg>
        <pc:spChg chg="add del">
          <ac:chgData name="Karol Zmyslowski" userId="a9225adab126ddb0" providerId="LiveId" clId="{2407CD50-AA2C-4F14-A56E-9A5BA7671F25}" dt="2024-01-07T21:53:39.981" v="1046" actId="26606"/>
          <ac:spMkLst>
            <pc:docMk/>
            <pc:sldMk cId="3302000167" sldId="258"/>
            <ac:spMk id="9" creationId="{C5176844-69C3-4F79-BE38-EA5BDDF4FEA4}"/>
          </ac:spMkLst>
        </pc:spChg>
        <pc:spChg chg="add del">
          <ac:chgData name="Karol Zmyslowski" userId="a9225adab126ddb0" providerId="LiveId" clId="{2407CD50-AA2C-4F14-A56E-9A5BA7671F25}" dt="2024-01-07T21:01:17.593" v="446" actId="26606"/>
          <ac:spMkLst>
            <pc:docMk/>
            <pc:sldMk cId="3302000167" sldId="258"/>
            <ac:spMk id="12" creationId="{A101E513-AF74-4E9D-A31F-99664250722D}"/>
          </ac:spMkLst>
        </pc:spChg>
        <pc:spChg chg="add del">
          <ac:chgData name="Karol Zmyslowski" userId="a9225adab126ddb0" providerId="LiveId" clId="{2407CD50-AA2C-4F14-A56E-9A5BA7671F25}" dt="2024-01-07T21:53:39.981" v="1046" actId="26606"/>
          <ac:spMkLst>
            <pc:docMk/>
            <pc:sldMk cId="3302000167" sldId="258"/>
            <ac:spMk id="13" creationId="{8996B799-9454-451E-A62E-D79EC2608BF7}"/>
          </ac:spMkLst>
        </pc:spChg>
        <pc:spChg chg="add del">
          <ac:chgData name="Karol Zmyslowski" userId="a9225adab126ddb0" providerId="LiveId" clId="{2407CD50-AA2C-4F14-A56E-9A5BA7671F25}" dt="2024-01-07T21:46:25.116" v="1031"/>
          <ac:spMkLst>
            <pc:docMk/>
            <pc:sldMk cId="3302000167" sldId="258"/>
            <ac:spMk id="14" creationId="{C5176844-69C3-4F79-BE38-EA5BDDF4FEA4}"/>
          </ac:spMkLst>
        </pc:spChg>
        <pc:spChg chg="add del">
          <ac:chgData name="Karol Zmyslowski" userId="a9225adab126ddb0" providerId="LiveId" clId="{2407CD50-AA2C-4F14-A56E-9A5BA7671F25}" dt="2024-01-07T21:46:25.116" v="1031"/>
          <ac:spMkLst>
            <pc:docMk/>
            <pc:sldMk cId="3302000167" sldId="258"/>
            <ac:spMk id="15" creationId="{5315DA55-0C0D-4292-B5CC-A920CF369018}"/>
          </ac:spMkLst>
        </pc:spChg>
        <pc:spChg chg="add del">
          <ac:chgData name="Karol Zmyslowski" userId="a9225adab126ddb0" providerId="LiveId" clId="{2407CD50-AA2C-4F14-A56E-9A5BA7671F25}" dt="2024-01-07T21:46:25.116" v="1031"/>
          <ac:spMkLst>
            <pc:docMk/>
            <pc:sldMk cId="3302000167" sldId="258"/>
            <ac:spMk id="16" creationId="{A101E513-AF74-4E9D-A31F-99664250722D}"/>
          </ac:spMkLst>
        </pc:spChg>
        <pc:spChg chg="add">
          <ac:chgData name="Karol Zmyslowski" userId="a9225adab126ddb0" providerId="LiveId" clId="{2407CD50-AA2C-4F14-A56E-9A5BA7671F25}" dt="2024-01-07T21:53:39.995" v="1047" actId="26606"/>
          <ac:spMkLst>
            <pc:docMk/>
            <pc:sldMk cId="3302000167" sldId="258"/>
            <ac:spMk id="19" creationId="{C5176844-69C3-4F79-BE38-EA5BDDF4FEA4}"/>
          </ac:spMkLst>
        </pc:spChg>
        <pc:spChg chg="add">
          <ac:chgData name="Karol Zmyslowski" userId="a9225adab126ddb0" providerId="LiveId" clId="{2407CD50-AA2C-4F14-A56E-9A5BA7671F25}" dt="2024-01-07T21:53:39.995" v="1047" actId="26606"/>
          <ac:spMkLst>
            <pc:docMk/>
            <pc:sldMk cId="3302000167" sldId="258"/>
            <ac:spMk id="20" creationId="{1CF1AAE4-D0BC-430F-A613-7BBAAECA0C2D}"/>
          </ac:spMkLst>
        </pc:spChg>
        <pc:spChg chg="add">
          <ac:chgData name="Karol Zmyslowski" userId="a9225adab126ddb0" providerId="LiveId" clId="{2407CD50-AA2C-4F14-A56E-9A5BA7671F25}" dt="2024-01-07T21:53:39.995" v="1047" actId="26606"/>
          <ac:spMkLst>
            <pc:docMk/>
            <pc:sldMk cId="3302000167" sldId="258"/>
            <ac:spMk id="21" creationId="{A101E513-AF74-4E9D-A31F-99664250722D}"/>
          </ac:spMkLst>
        </pc:spChg>
        <pc:cxnChg chg="add del">
          <ac:chgData name="Karol Zmyslowski" userId="a9225adab126ddb0" providerId="LiveId" clId="{2407CD50-AA2C-4F14-A56E-9A5BA7671F25}" dt="2024-01-07T21:01:17.593" v="446" actId="26606"/>
          <ac:cxnSpMkLst>
            <pc:docMk/>
            <pc:sldMk cId="3302000167" sldId="258"/>
            <ac:cxnSpMk id="10" creationId="{9B48AD50-150E-4FA4-8FE8-46E49677D51E}"/>
          </ac:cxnSpMkLst>
        </pc:cxnChg>
        <pc:cxnChg chg="add del">
          <ac:chgData name="Karol Zmyslowski" userId="a9225adab126ddb0" providerId="LiveId" clId="{2407CD50-AA2C-4F14-A56E-9A5BA7671F25}" dt="2024-01-07T21:53:39.981" v="1046" actId="26606"/>
          <ac:cxnSpMkLst>
            <pc:docMk/>
            <pc:sldMk cId="3302000167" sldId="258"/>
            <ac:cxnSpMk id="11" creationId="{0C98EDD7-966F-4ED6-ADCB-9EF1A425A7CD}"/>
          </ac:cxnSpMkLst>
        </pc:cxnChg>
        <pc:cxnChg chg="add del">
          <ac:chgData name="Karol Zmyslowski" userId="a9225adab126ddb0" providerId="LiveId" clId="{2407CD50-AA2C-4F14-A56E-9A5BA7671F25}" dt="2024-01-07T21:53:39.981" v="1046" actId="26606"/>
          <ac:cxnSpMkLst>
            <pc:docMk/>
            <pc:sldMk cId="3302000167" sldId="258"/>
            <ac:cxnSpMk id="17" creationId="{79BCA605-F116-47B0-8AFC-D9A7FA5E1718}"/>
          </ac:cxnSpMkLst>
        </pc:cxnChg>
      </pc:sldChg>
      <pc:sldChg chg="addSp delSp modSp mod modTransition setBg setClrOvrMap delDesignElem">
        <pc:chgData name="Karol Zmyslowski" userId="a9225adab126ddb0" providerId="LiveId" clId="{2407CD50-AA2C-4F14-A56E-9A5BA7671F25}" dt="2024-01-07T22:28:55.981" v="1898" actId="26606"/>
        <pc:sldMkLst>
          <pc:docMk/>
          <pc:sldMk cId="2478562770" sldId="259"/>
        </pc:sldMkLst>
        <pc:spChg chg="mod">
          <ac:chgData name="Karol Zmyslowski" userId="a9225adab126ddb0" providerId="LiveId" clId="{2407CD50-AA2C-4F14-A56E-9A5BA7671F25}" dt="2024-01-07T22:28:55.973" v="1897" actId="26606"/>
          <ac:spMkLst>
            <pc:docMk/>
            <pc:sldMk cId="2478562770" sldId="259"/>
            <ac:spMk id="2" creationId="{FCD35E74-94A1-2DA5-F8F8-2739774FA34B}"/>
          </ac:spMkLst>
        </pc:spChg>
        <pc:spChg chg="mod ord">
          <ac:chgData name="Karol Zmyslowski" userId="a9225adab126ddb0" providerId="LiveId" clId="{2407CD50-AA2C-4F14-A56E-9A5BA7671F25}" dt="2024-01-07T22:28:55.973" v="1897" actId="26606"/>
          <ac:spMkLst>
            <pc:docMk/>
            <pc:sldMk cId="2478562770" sldId="259"/>
            <ac:spMk id="3" creationId="{932C913E-0D87-BF49-9A02-1A02CC79F9A1}"/>
          </ac:spMkLst>
        </pc:spChg>
        <pc:spChg chg="add del">
          <ac:chgData name="Karol Zmyslowski" userId="a9225adab126ddb0" providerId="LiveId" clId="{2407CD50-AA2C-4F14-A56E-9A5BA7671F25}" dt="2024-01-07T22:28:39.358" v="1891" actId="26606"/>
          <ac:spMkLst>
            <pc:docMk/>
            <pc:sldMk cId="2478562770" sldId="259"/>
            <ac:spMk id="9" creationId="{C5176844-69C3-4F79-BE38-EA5BDDF4FEA4}"/>
          </ac:spMkLst>
        </pc:spChg>
        <pc:spChg chg="add del">
          <ac:chgData name="Karol Zmyslowski" userId="a9225adab126ddb0" providerId="LiveId" clId="{2407CD50-AA2C-4F14-A56E-9A5BA7671F25}" dt="2024-01-07T22:28:39.358" v="1891" actId="26606"/>
          <ac:spMkLst>
            <pc:docMk/>
            <pc:sldMk cId="2478562770" sldId="259"/>
            <ac:spMk id="11" creationId="{A101E513-AF74-4E9D-A31F-99664250722D}"/>
          </ac:spMkLst>
        </pc:spChg>
        <pc:spChg chg="add del">
          <ac:chgData name="Karol Zmyslowski" userId="a9225adab126ddb0" providerId="LiveId" clId="{2407CD50-AA2C-4F14-A56E-9A5BA7671F25}" dt="2024-01-07T20:59:45.105" v="432" actId="26606"/>
          <ac:spMkLst>
            <pc:docMk/>
            <pc:sldMk cId="2478562770" sldId="259"/>
            <ac:spMk id="12" creationId="{C5176844-69C3-4F79-BE38-EA5BDDF4FEA4}"/>
          </ac:spMkLst>
        </pc:spChg>
        <pc:spChg chg="add del">
          <ac:chgData name="Karol Zmyslowski" userId="a9225adab126ddb0" providerId="LiveId" clId="{2407CD50-AA2C-4F14-A56E-9A5BA7671F25}" dt="2024-01-07T22:28:47.049" v="1893" actId="26606"/>
          <ac:spMkLst>
            <pc:docMk/>
            <pc:sldMk cId="2478562770" sldId="259"/>
            <ac:spMk id="13" creationId="{C5176844-69C3-4F79-BE38-EA5BDDF4FEA4}"/>
          </ac:spMkLst>
        </pc:spChg>
        <pc:spChg chg="add del">
          <ac:chgData name="Karol Zmyslowski" userId="a9225adab126ddb0" providerId="LiveId" clId="{2407CD50-AA2C-4F14-A56E-9A5BA7671F25}" dt="2024-01-07T22:28:47.049" v="1893" actId="26606"/>
          <ac:spMkLst>
            <pc:docMk/>
            <pc:sldMk cId="2478562770" sldId="259"/>
            <ac:spMk id="15" creationId="{5EF13EA1-F66C-4347-AEBF-A5438DF27CF0}"/>
          </ac:spMkLst>
        </pc:spChg>
        <pc:spChg chg="add del">
          <ac:chgData name="Karol Zmyslowski" userId="a9225adab126ddb0" providerId="LiveId" clId="{2407CD50-AA2C-4F14-A56E-9A5BA7671F25}" dt="2024-01-07T20:59:45.105" v="432" actId="26606"/>
          <ac:spMkLst>
            <pc:docMk/>
            <pc:sldMk cId="2478562770" sldId="259"/>
            <ac:spMk id="16" creationId="{A101E513-AF74-4E9D-A31F-99664250722D}"/>
          </ac:spMkLst>
        </pc:spChg>
        <pc:spChg chg="add del">
          <ac:chgData name="Karol Zmyslowski" userId="a9225adab126ddb0" providerId="LiveId" clId="{2407CD50-AA2C-4F14-A56E-9A5BA7671F25}" dt="2024-01-07T22:28:47.049" v="1893" actId="26606"/>
          <ac:spMkLst>
            <pc:docMk/>
            <pc:sldMk cId="2478562770" sldId="259"/>
            <ac:spMk id="17" creationId="{A101E513-AF74-4E9D-A31F-99664250722D}"/>
          </ac:spMkLst>
        </pc:spChg>
        <pc:spChg chg="add del">
          <ac:chgData name="Karol Zmyslowski" userId="a9225adab126ddb0" providerId="LiveId" clId="{2407CD50-AA2C-4F14-A56E-9A5BA7671F25}" dt="2024-01-07T21:00:25.837" v="439" actId="26606"/>
          <ac:spMkLst>
            <pc:docMk/>
            <pc:sldMk cId="2478562770" sldId="259"/>
            <ac:spMk id="18" creationId="{C5176844-69C3-4F79-BE38-EA5BDDF4FEA4}"/>
          </ac:spMkLst>
        </pc:spChg>
        <pc:spChg chg="add del">
          <ac:chgData name="Karol Zmyslowski" userId="a9225adab126ddb0" providerId="LiveId" clId="{2407CD50-AA2C-4F14-A56E-9A5BA7671F25}" dt="2024-01-07T21:00:25.837" v="439" actId="26606"/>
          <ac:spMkLst>
            <pc:docMk/>
            <pc:sldMk cId="2478562770" sldId="259"/>
            <ac:spMk id="20" creationId="{A101E513-AF74-4E9D-A31F-99664250722D}"/>
          </ac:spMkLst>
        </pc:spChg>
        <pc:spChg chg="add del">
          <ac:chgData name="Karol Zmyslowski" userId="a9225adab126ddb0" providerId="LiveId" clId="{2407CD50-AA2C-4F14-A56E-9A5BA7671F25}" dt="2024-01-07T22:28:48.310" v="1895" actId="26606"/>
          <ac:spMkLst>
            <pc:docMk/>
            <pc:sldMk cId="2478562770" sldId="259"/>
            <ac:spMk id="21" creationId="{C5176844-69C3-4F79-BE38-EA5BDDF4FEA4}"/>
          </ac:spMkLst>
        </pc:spChg>
        <pc:spChg chg="add del">
          <ac:chgData name="Karol Zmyslowski" userId="a9225adab126ddb0" providerId="LiveId" clId="{2407CD50-AA2C-4F14-A56E-9A5BA7671F25}" dt="2024-01-07T22:28:48.310" v="1895" actId="26606"/>
          <ac:spMkLst>
            <pc:docMk/>
            <pc:sldMk cId="2478562770" sldId="259"/>
            <ac:spMk id="23" creationId="{CAF8A158-E51E-4253-820B-3970F73976B6}"/>
          </ac:spMkLst>
        </pc:spChg>
        <pc:spChg chg="add del">
          <ac:chgData name="Karol Zmyslowski" userId="a9225adab126ddb0" providerId="LiveId" clId="{2407CD50-AA2C-4F14-A56E-9A5BA7671F25}" dt="2024-01-07T22:28:48.310" v="1895" actId="26606"/>
          <ac:spMkLst>
            <pc:docMk/>
            <pc:sldMk cId="2478562770" sldId="259"/>
            <ac:spMk id="24" creationId="{A101E513-AF74-4E9D-A31F-99664250722D}"/>
          </ac:spMkLst>
        </pc:spChg>
        <pc:spChg chg="add del">
          <ac:chgData name="Karol Zmyslowski" userId="a9225adab126ddb0" providerId="LiveId" clId="{2407CD50-AA2C-4F14-A56E-9A5BA7671F25}" dt="2024-01-07T21:46:25.116" v="1031"/>
          <ac:spMkLst>
            <pc:docMk/>
            <pc:sldMk cId="2478562770" sldId="259"/>
            <ac:spMk id="25" creationId="{C5176844-69C3-4F79-BE38-EA5BDDF4FEA4}"/>
          </ac:spMkLst>
        </pc:spChg>
        <pc:spChg chg="add del">
          <ac:chgData name="Karol Zmyslowski" userId="a9225adab126ddb0" providerId="LiveId" clId="{2407CD50-AA2C-4F14-A56E-9A5BA7671F25}" dt="2024-01-07T22:28:55.973" v="1897" actId="26606"/>
          <ac:spMkLst>
            <pc:docMk/>
            <pc:sldMk cId="2478562770" sldId="259"/>
            <ac:spMk id="26" creationId="{C5176844-69C3-4F79-BE38-EA5BDDF4FEA4}"/>
          </ac:spMkLst>
        </pc:spChg>
        <pc:spChg chg="add del">
          <ac:chgData name="Karol Zmyslowski" userId="a9225adab126ddb0" providerId="LiveId" clId="{2407CD50-AA2C-4F14-A56E-9A5BA7671F25}" dt="2024-01-07T21:46:25.116" v="1031"/>
          <ac:spMkLst>
            <pc:docMk/>
            <pc:sldMk cId="2478562770" sldId="259"/>
            <ac:spMk id="29" creationId="{CAF8A158-E51E-4253-820B-3970F73976B6}"/>
          </ac:spMkLst>
        </pc:spChg>
        <pc:spChg chg="add del">
          <ac:chgData name="Karol Zmyslowski" userId="a9225adab126ddb0" providerId="LiveId" clId="{2407CD50-AA2C-4F14-A56E-9A5BA7671F25}" dt="2024-01-07T22:28:55.973" v="1897" actId="26606"/>
          <ac:spMkLst>
            <pc:docMk/>
            <pc:sldMk cId="2478562770" sldId="259"/>
            <ac:spMk id="30" creationId="{A101E513-AF74-4E9D-A31F-99664250722D}"/>
          </ac:spMkLst>
        </pc:spChg>
        <pc:spChg chg="add del">
          <ac:chgData name="Karol Zmyslowski" userId="a9225adab126ddb0" providerId="LiveId" clId="{2407CD50-AA2C-4F14-A56E-9A5BA7671F25}" dt="2024-01-07T21:46:25.116" v="1031"/>
          <ac:spMkLst>
            <pc:docMk/>
            <pc:sldMk cId="2478562770" sldId="259"/>
            <ac:spMk id="31" creationId="{A101E513-AF74-4E9D-A31F-99664250722D}"/>
          </ac:spMkLst>
        </pc:spChg>
        <pc:spChg chg="add">
          <ac:chgData name="Karol Zmyslowski" userId="a9225adab126ddb0" providerId="LiveId" clId="{2407CD50-AA2C-4F14-A56E-9A5BA7671F25}" dt="2024-01-07T22:28:55.981" v="1898" actId="26606"/>
          <ac:spMkLst>
            <pc:docMk/>
            <pc:sldMk cId="2478562770" sldId="259"/>
            <ac:spMk id="32" creationId="{C5176844-69C3-4F79-BE38-EA5BDDF4FEA4}"/>
          </ac:spMkLst>
        </pc:spChg>
        <pc:spChg chg="add">
          <ac:chgData name="Karol Zmyslowski" userId="a9225adab126ddb0" providerId="LiveId" clId="{2407CD50-AA2C-4F14-A56E-9A5BA7671F25}" dt="2024-01-07T22:28:55.981" v="1898" actId="26606"/>
          <ac:spMkLst>
            <pc:docMk/>
            <pc:sldMk cId="2478562770" sldId="259"/>
            <ac:spMk id="34" creationId="{CAF8A158-E51E-4253-820B-3970F73976B6}"/>
          </ac:spMkLst>
        </pc:spChg>
        <pc:spChg chg="add">
          <ac:chgData name="Karol Zmyslowski" userId="a9225adab126ddb0" providerId="LiveId" clId="{2407CD50-AA2C-4F14-A56E-9A5BA7671F25}" dt="2024-01-07T22:28:55.981" v="1898" actId="26606"/>
          <ac:spMkLst>
            <pc:docMk/>
            <pc:sldMk cId="2478562770" sldId="259"/>
            <ac:spMk id="35" creationId="{A101E513-AF74-4E9D-A31F-99664250722D}"/>
          </ac:spMkLst>
        </pc:spChg>
        <pc:picChg chg="add mod ord">
          <ac:chgData name="Karol Zmyslowski" userId="a9225adab126ddb0" providerId="LiveId" clId="{2407CD50-AA2C-4F14-A56E-9A5BA7671F25}" dt="2024-01-07T22:28:55.973" v="1897" actId="26606"/>
          <ac:picMkLst>
            <pc:docMk/>
            <pc:sldMk cId="2478562770" sldId="259"/>
            <ac:picMk id="5" creationId="{07D47D96-ADC9-48D5-2EF5-5D41781A2774}"/>
          </ac:picMkLst>
        </pc:picChg>
        <pc:picChg chg="add mod ord">
          <ac:chgData name="Karol Zmyslowski" userId="a9225adab126ddb0" providerId="LiveId" clId="{2407CD50-AA2C-4F14-A56E-9A5BA7671F25}" dt="2024-01-07T22:28:55.973" v="1897" actId="26606"/>
          <ac:picMkLst>
            <pc:docMk/>
            <pc:sldMk cId="2478562770" sldId="259"/>
            <ac:picMk id="7" creationId="{BFCCB062-1884-F06C-FEE4-6F9094878840}"/>
          </ac:picMkLst>
        </pc:picChg>
        <pc:cxnChg chg="add del">
          <ac:chgData name="Karol Zmyslowski" userId="a9225adab126ddb0" providerId="LiveId" clId="{2407CD50-AA2C-4F14-A56E-9A5BA7671F25}" dt="2024-01-07T22:28:39.358" v="1891" actId="26606"/>
          <ac:cxnSpMkLst>
            <pc:docMk/>
            <pc:sldMk cId="2478562770" sldId="259"/>
            <ac:cxnSpMk id="10" creationId="{C1FC086D-39EC-448D-97E7-FF232355AE19}"/>
          </ac:cxnSpMkLst>
        </pc:cxnChg>
        <pc:cxnChg chg="add del">
          <ac:chgData name="Karol Zmyslowski" userId="a9225adab126ddb0" providerId="LiveId" clId="{2407CD50-AA2C-4F14-A56E-9A5BA7671F25}" dt="2024-01-07T20:59:45.105" v="432" actId="26606"/>
          <ac:cxnSpMkLst>
            <pc:docMk/>
            <pc:sldMk cId="2478562770" sldId="259"/>
            <ac:cxnSpMk id="14" creationId="{C1FC086D-39EC-448D-97E7-FF232355AE19}"/>
          </ac:cxnSpMkLst>
        </pc:cxnChg>
        <pc:cxnChg chg="add del">
          <ac:chgData name="Karol Zmyslowski" userId="a9225adab126ddb0" providerId="LiveId" clId="{2407CD50-AA2C-4F14-A56E-9A5BA7671F25}" dt="2024-01-07T21:00:25.837" v="439" actId="26606"/>
          <ac:cxnSpMkLst>
            <pc:docMk/>
            <pc:sldMk cId="2478562770" sldId="259"/>
            <ac:cxnSpMk id="19" creationId="{33862825-C012-4895-A17E-F3D1F62D89DD}"/>
          </ac:cxnSpMkLst>
        </pc:cxnChg>
        <pc:cxnChg chg="add del">
          <ac:chgData name="Karol Zmyslowski" userId="a9225adab126ddb0" providerId="LiveId" clId="{2407CD50-AA2C-4F14-A56E-9A5BA7671F25}" dt="2024-01-07T22:28:48.310" v="1895" actId="26606"/>
          <ac:cxnSpMkLst>
            <pc:docMk/>
            <pc:sldMk cId="2478562770" sldId="259"/>
            <ac:cxnSpMk id="22" creationId="{33862825-C012-4895-A17E-F3D1F62D89DD}"/>
          </ac:cxnSpMkLst>
        </pc:cxnChg>
        <pc:cxnChg chg="add del">
          <ac:chgData name="Karol Zmyslowski" userId="a9225adab126ddb0" providerId="LiveId" clId="{2407CD50-AA2C-4F14-A56E-9A5BA7671F25}" dt="2024-01-07T21:46:25.116" v="1031"/>
          <ac:cxnSpMkLst>
            <pc:docMk/>
            <pc:sldMk cId="2478562770" sldId="259"/>
            <ac:cxnSpMk id="27" creationId="{33862825-C012-4895-A17E-F3D1F62D89DD}"/>
          </ac:cxnSpMkLst>
        </pc:cxnChg>
        <pc:cxnChg chg="add del">
          <ac:chgData name="Karol Zmyslowski" userId="a9225adab126ddb0" providerId="LiveId" clId="{2407CD50-AA2C-4F14-A56E-9A5BA7671F25}" dt="2024-01-07T22:28:55.973" v="1897" actId="26606"/>
          <ac:cxnSpMkLst>
            <pc:docMk/>
            <pc:sldMk cId="2478562770" sldId="259"/>
            <ac:cxnSpMk id="28" creationId="{61A0812C-8DCE-4CA2-904B-A5A5C12CA4F3}"/>
          </ac:cxnSpMkLst>
        </pc:cxnChg>
        <pc:cxnChg chg="add">
          <ac:chgData name="Karol Zmyslowski" userId="a9225adab126ddb0" providerId="LiveId" clId="{2407CD50-AA2C-4F14-A56E-9A5BA7671F25}" dt="2024-01-07T22:28:55.981" v="1898" actId="26606"/>
          <ac:cxnSpMkLst>
            <pc:docMk/>
            <pc:sldMk cId="2478562770" sldId="259"/>
            <ac:cxnSpMk id="33" creationId="{33862825-C012-4895-A17E-F3D1F62D89DD}"/>
          </ac:cxnSpMkLst>
        </pc:cxnChg>
      </pc:sldChg>
      <pc:sldChg chg="addSp delSp modSp mod modTransition setBg setClrOvrMap delDesignElem">
        <pc:chgData name="Karol Zmyslowski" userId="a9225adab126ddb0" providerId="LiveId" clId="{2407CD50-AA2C-4F14-A56E-9A5BA7671F25}" dt="2024-01-07T22:50:46.353" v="2026" actId="20577"/>
        <pc:sldMkLst>
          <pc:docMk/>
          <pc:sldMk cId="1130859805" sldId="260"/>
        </pc:sldMkLst>
        <pc:spChg chg="mod">
          <ac:chgData name="Karol Zmyslowski" userId="a9225adab126ddb0" providerId="LiveId" clId="{2407CD50-AA2C-4F14-A56E-9A5BA7671F25}" dt="2024-01-07T21:28:31.205" v="458" actId="26606"/>
          <ac:spMkLst>
            <pc:docMk/>
            <pc:sldMk cId="1130859805" sldId="260"/>
            <ac:spMk id="2" creationId="{B804A4FA-2FD7-A824-DBD2-86C1B68AE92F}"/>
          </ac:spMkLst>
        </pc:spChg>
        <pc:spChg chg="mod ord">
          <ac:chgData name="Karol Zmyslowski" userId="a9225adab126ddb0" providerId="LiveId" clId="{2407CD50-AA2C-4F14-A56E-9A5BA7671F25}" dt="2024-01-07T22:50:46.353" v="2026" actId="20577"/>
          <ac:spMkLst>
            <pc:docMk/>
            <pc:sldMk cId="1130859805" sldId="260"/>
            <ac:spMk id="3" creationId="{8533C2BD-7674-89B3-D5F6-13508A62DB7F}"/>
          </ac:spMkLst>
        </pc:spChg>
        <pc:spChg chg="add del">
          <ac:chgData name="Karol Zmyslowski" userId="a9225adab126ddb0" providerId="LiveId" clId="{2407CD50-AA2C-4F14-A56E-9A5BA7671F25}" dt="2024-01-07T21:26:19.887" v="455" actId="26606"/>
          <ac:spMkLst>
            <pc:docMk/>
            <pc:sldMk cId="1130859805" sldId="260"/>
            <ac:spMk id="10" creationId="{C5176844-69C3-4F79-BE38-EA5BDDF4FEA4}"/>
          </ac:spMkLst>
        </pc:spChg>
        <pc:spChg chg="add">
          <ac:chgData name="Karol Zmyslowski" userId="a9225adab126ddb0" providerId="LiveId" clId="{2407CD50-AA2C-4F14-A56E-9A5BA7671F25}" dt="2024-01-07T22:28:05.880" v="1888" actId="26606"/>
          <ac:spMkLst>
            <pc:docMk/>
            <pc:sldMk cId="1130859805" sldId="260"/>
            <ac:spMk id="11" creationId="{C5176844-69C3-4F79-BE38-EA5BDDF4FEA4}"/>
          </ac:spMkLst>
        </pc:spChg>
        <pc:spChg chg="add del">
          <ac:chgData name="Karol Zmyslowski" userId="a9225adab126ddb0" providerId="LiveId" clId="{2407CD50-AA2C-4F14-A56E-9A5BA7671F25}" dt="2024-01-07T21:26:19.887" v="455" actId="26606"/>
          <ac:spMkLst>
            <pc:docMk/>
            <pc:sldMk cId="1130859805" sldId="260"/>
            <ac:spMk id="14" creationId="{A101E513-AF74-4E9D-A31F-99664250722D}"/>
          </ac:spMkLst>
        </pc:spChg>
        <pc:spChg chg="add">
          <ac:chgData name="Karol Zmyslowski" userId="a9225adab126ddb0" providerId="LiveId" clId="{2407CD50-AA2C-4F14-A56E-9A5BA7671F25}" dt="2024-01-07T22:28:05.880" v="1888" actId="26606"/>
          <ac:spMkLst>
            <pc:docMk/>
            <pc:sldMk cId="1130859805" sldId="260"/>
            <ac:spMk id="15" creationId="{CAF8A158-E51E-4253-820B-3970F73976B6}"/>
          </ac:spMkLst>
        </pc:spChg>
        <pc:spChg chg="add del">
          <ac:chgData name="Karol Zmyslowski" userId="a9225adab126ddb0" providerId="LiveId" clId="{2407CD50-AA2C-4F14-A56E-9A5BA7671F25}" dt="2024-01-07T21:28:31.193" v="457" actId="26606"/>
          <ac:spMkLst>
            <pc:docMk/>
            <pc:sldMk cId="1130859805" sldId="260"/>
            <ac:spMk id="16" creationId="{C5176844-69C3-4F79-BE38-EA5BDDF4FEA4}"/>
          </ac:spMkLst>
        </pc:spChg>
        <pc:spChg chg="add del">
          <ac:chgData name="Karol Zmyslowski" userId="a9225adab126ddb0" providerId="LiveId" clId="{2407CD50-AA2C-4F14-A56E-9A5BA7671F25}" dt="2024-01-07T21:28:31.193" v="457" actId="26606"/>
          <ac:spMkLst>
            <pc:docMk/>
            <pc:sldMk cId="1130859805" sldId="260"/>
            <ac:spMk id="18" creationId="{A101E513-AF74-4E9D-A31F-99664250722D}"/>
          </ac:spMkLst>
        </pc:spChg>
        <pc:spChg chg="add">
          <ac:chgData name="Karol Zmyslowski" userId="a9225adab126ddb0" providerId="LiveId" clId="{2407CD50-AA2C-4F14-A56E-9A5BA7671F25}" dt="2024-01-07T22:28:05.880" v="1888" actId="26606"/>
          <ac:spMkLst>
            <pc:docMk/>
            <pc:sldMk cId="1130859805" sldId="260"/>
            <ac:spMk id="19" creationId="{A101E513-AF74-4E9D-A31F-99664250722D}"/>
          </ac:spMkLst>
        </pc:spChg>
        <pc:spChg chg="add del">
          <ac:chgData name="Karol Zmyslowski" userId="a9225adab126ddb0" providerId="LiveId" clId="{2407CD50-AA2C-4F14-A56E-9A5BA7671F25}" dt="2024-01-07T21:46:25.116" v="1031"/>
          <ac:spMkLst>
            <pc:docMk/>
            <pc:sldMk cId="1130859805" sldId="260"/>
            <ac:spMk id="20" creationId="{C5176844-69C3-4F79-BE38-EA5BDDF4FEA4}"/>
          </ac:spMkLst>
        </pc:spChg>
        <pc:spChg chg="add del">
          <ac:chgData name="Karol Zmyslowski" userId="a9225adab126ddb0" providerId="LiveId" clId="{2407CD50-AA2C-4F14-A56E-9A5BA7671F25}" dt="2024-01-07T21:46:25.116" v="1031"/>
          <ac:spMkLst>
            <pc:docMk/>
            <pc:sldMk cId="1130859805" sldId="260"/>
            <ac:spMk id="22" creationId="{CAF8A158-E51E-4253-820B-3970F73976B6}"/>
          </ac:spMkLst>
        </pc:spChg>
        <pc:spChg chg="add del">
          <ac:chgData name="Karol Zmyslowski" userId="a9225adab126ddb0" providerId="LiveId" clId="{2407CD50-AA2C-4F14-A56E-9A5BA7671F25}" dt="2024-01-07T21:46:25.116" v="1031"/>
          <ac:spMkLst>
            <pc:docMk/>
            <pc:sldMk cId="1130859805" sldId="260"/>
            <ac:spMk id="23" creationId="{A101E513-AF74-4E9D-A31F-99664250722D}"/>
          </ac:spMkLst>
        </pc:spChg>
        <pc:picChg chg="add mod">
          <ac:chgData name="Karol Zmyslowski" userId="a9225adab126ddb0" providerId="LiveId" clId="{2407CD50-AA2C-4F14-A56E-9A5BA7671F25}" dt="2024-01-07T22:28:05.880" v="1888" actId="26606"/>
          <ac:picMkLst>
            <pc:docMk/>
            <pc:sldMk cId="1130859805" sldId="260"/>
            <ac:picMk id="5" creationId="{69B5DD18-2175-17AA-01A1-EFD70E154CA3}"/>
          </ac:picMkLst>
        </pc:picChg>
        <pc:picChg chg="add del mod">
          <ac:chgData name="Karol Zmyslowski" userId="a9225adab126ddb0" providerId="LiveId" clId="{2407CD50-AA2C-4F14-A56E-9A5BA7671F25}" dt="2024-01-07T21:34:02.637" v="515" actId="478"/>
          <ac:picMkLst>
            <pc:docMk/>
            <pc:sldMk cId="1130859805" sldId="260"/>
            <ac:picMk id="7" creationId="{79C7EC5A-9F72-5E56-67B6-E7D65DE91A9E}"/>
          </ac:picMkLst>
        </pc:picChg>
        <pc:picChg chg="add mod">
          <ac:chgData name="Karol Zmyslowski" userId="a9225adab126ddb0" providerId="LiveId" clId="{2407CD50-AA2C-4F14-A56E-9A5BA7671F25}" dt="2024-01-07T22:28:05.880" v="1888" actId="26606"/>
          <ac:picMkLst>
            <pc:docMk/>
            <pc:sldMk cId="1130859805" sldId="260"/>
            <ac:picMk id="9" creationId="{03E614BB-D0E9-D92F-E702-D208DAAAA733}"/>
          </ac:picMkLst>
        </pc:picChg>
        <pc:cxnChg chg="add del">
          <ac:chgData name="Karol Zmyslowski" userId="a9225adab126ddb0" providerId="LiveId" clId="{2407CD50-AA2C-4F14-A56E-9A5BA7671F25}" dt="2024-01-07T21:26:19.887" v="455" actId="26606"/>
          <ac:cxnSpMkLst>
            <pc:docMk/>
            <pc:sldMk cId="1130859805" sldId="260"/>
            <ac:cxnSpMk id="12" creationId="{C1FC086D-39EC-448D-97E7-FF232355AE19}"/>
          </ac:cxnSpMkLst>
        </pc:cxnChg>
        <pc:cxnChg chg="add">
          <ac:chgData name="Karol Zmyslowski" userId="a9225adab126ddb0" providerId="LiveId" clId="{2407CD50-AA2C-4F14-A56E-9A5BA7671F25}" dt="2024-01-07T22:28:05.880" v="1888" actId="26606"/>
          <ac:cxnSpMkLst>
            <pc:docMk/>
            <pc:sldMk cId="1130859805" sldId="260"/>
            <ac:cxnSpMk id="13" creationId="{33862825-C012-4895-A17E-F3D1F62D89DD}"/>
          </ac:cxnSpMkLst>
        </pc:cxnChg>
        <pc:cxnChg chg="add del">
          <ac:chgData name="Karol Zmyslowski" userId="a9225adab126ddb0" providerId="LiveId" clId="{2407CD50-AA2C-4F14-A56E-9A5BA7671F25}" dt="2024-01-07T21:28:31.193" v="457" actId="26606"/>
          <ac:cxnSpMkLst>
            <pc:docMk/>
            <pc:sldMk cId="1130859805" sldId="260"/>
            <ac:cxnSpMk id="17" creationId="{33862825-C012-4895-A17E-F3D1F62D89DD}"/>
          </ac:cxnSpMkLst>
        </pc:cxnChg>
        <pc:cxnChg chg="add del">
          <ac:chgData name="Karol Zmyslowski" userId="a9225adab126ddb0" providerId="LiveId" clId="{2407CD50-AA2C-4F14-A56E-9A5BA7671F25}" dt="2024-01-07T21:46:25.116" v="1031"/>
          <ac:cxnSpMkLst>
            <pc:docMk/>
            <pc:sldMk cId="1130859805" sldId="260"/>
            <ac:cxnSpMk id="21" creationId="{33862825-C012-4895-A17E-F3D1F62D89DD}"/>
          </ac:cxnSpMkLst>
        </pc:cxnChg>
      </pc:sldChg>
      <pc:sldChg chg="addSp delSp modSp mod modTransition setBg setClrOvrMap delDesignElem">
        <pc:chgData name="Karol Zmyslowski" userId="a9225adab126ddb0" providerId="LiveId" clId="{2407CD50-AA2C-4F14-A56E-9A5BA7671F25}" dt="2024-01-07T22:15:18.531" v="1478"/>
        <pc:sldMkLst>
          <pc:docMk/>
          <pc:sldMk cId="3232791339" sldId="261"/>
        </pc:sldMkLst>
        <pc:spChg chg="mod">
          <ac:chgData name="Karol Zmyslowski" userId="a9225adab126ddb0" providerId="LiveId" clId="{2407CD50-AA2C-4F14-A56E-9A5BA7671F25}" dt="2024-01-07T21:29:25.872" v="460" actId="26606"/>
          <ac:spMkLst>
            <pc:docMk/>
            <pc:sldMk cId="3232791339" sldId="261"/>
            <ac:spMk id="2" creationId="{A3955090-00E4-0692-15E9-20B92E08028A}"/>
          </ac:spMkLst>
        </pc:spChg>
        <pc:spChg chg="mod">
          <ac:chgData name="Karol Zmyslowski" userId="a9225adab126ddb0" providerId="LiveId" clId="{2407CD50-AA2C-4F14-A56E-9A5BA7671F25}" dt="2024-01-07T21:29:25.872" v="460" actId="26606"/>
          <ac:spMkLst>
            <pc:docMk/>
            <pc:sldMk cId="3232791339" sldId="261"/>
            <ac:spMk id="3" creationId="{12431B53-0E44-49F5-858C-8CA2E20B1E47}"/>
          </ac:spMkLst>
        </pc:spChg>
        <pc:spChg chg="add del">
          <ac:chgData name="Karol Zmyslowski" userId="a9225adab126ddb0" providerId="LiveId" clId="{2407CD50-AA2C-4F14-A56E-9A5BA7671F25}" dt="2024-01-07T21:46:25.116" v="1031"/>
          <ac:spMkLst>
            <pc:docMk/>
            <pc:sldMk cId="3232791339" sldId="261"/>
            <ac:spMk id="9" creationId="{10C9A191-62EE-4A86-8FF9-6794BC3C58A7}"/>
          </ac:spMkLst>
        </pc:spChg>
        <pc:spChg chg="add del">
          <ac:chgData name="Karol Zmyslowski" userId="a9225adab126ddb0" providerId="LiveId" clId="{2407CD50-AA2C-4F14-A56E-9A5BA7671F25}" dt="2024-01-07T21:46:25.116" v="1031"/>
          <ac:spMkLst>
            <pc:docMk/>
            <pc:sldMk cId="3232791339" sldId="261"/>
            <ac:spMk id="11" creationId="{6222F81D-28CB-42CB-9961-602C33F65295}"/>
          </ac:spMkLst>
        </pc:spChg>
        <pc:spChg chg="add del">
          <ac:chgData name="Karol Zmyslowski" userId="a9225adab126ddb0" providerId="LiveId" clId="{2407CD50-AA2C-4F14-A56E-9A5BA7671F25}" dt="2024-01-07T21:46:25.116" v="1031"/>
          <ac:spMkLst>
            <pc:docMk/>
            <pc:sldMk cId="3232791339" sldId="261"/>
            <ac:spMk id="15" creationId="{4E75910E-4112-4447-8981-4CA7ACEF94BA}"/>
          </ac:spMkLst>
        </pc:spChg>
        <pc:picChg chg="add">
          <ac:chgData name="Karol Zmyslowski" userId="a9225adab126ddb0" providerId="LiveId" clId="{2407CD50-AA2C-4F14-A56E-9A5BA7671F25}" dt="2024-01-07T21:29:25.872" v="460" actId="26606"/>
          <ac:picMkLst>
            <pc:docMk/>
            <pc:sldMk cId="3232791339" sldId="261"/>
            <ac:picMk id="5" creationId="{34E5BD77-C632-BF7E-9467-BCBB8183B58F}"/>
          </ac:picMkLst>
        </pc:picChg>
        <pc:cxnChg chg="add del">
          <ac:chgData name="Karol Zmyslowski" userId="a9225adab126ddb0" providerId="LiveId" clId="{2407CD50-AA2C-4F14-A56E-9A5BA7671F25}" dt="2024-01-07T21:46:25.116" v="1031"/>
          <ac:cxnSpMkLst>
            <pc:docMk/>
            <pc:sldMk cId="3232791339" sldId="261"/>
            <ac:cxnSpMk id="13" creationId="{081E1E49-F752-49CA-BFF6-1303B0A8AA03}"/>
          </ac:cxnSpMkLst>
        </pc:cxnChg>
      </pc:sldChg>
      <pc:sldChg chg="addSp delSp modSp mod modTransition setBg setClrOvrMap delDesignElem">
        <pc:chgData name="Karol Zmyslowski" userId="a9225adab126ddb0" providerId="LiveId" clId="{2407CD50-AA2C-4F14-A56E-9A5BA7671F25}" dt="2024-01-07T22:42:51.101" v="1937" actId="26606"/>
        <pc:sldMkLst>
          <pc:docMk/>
          <pc:sldMk cId="2096150622" sldId="262"/>
        </pc:sldMkLst>
        <pc:spChg chg="mod">
          <ac:chgData name="Karol Zmyslowski" userId="a9225adab126ddb0" providerId="LiveId" clId="{2407CD50-AA2C-4F14-A56E-9A5BA7671F25}" dt="2024-01-07T22:42:51.101" v="1937" actId="26606"/>
          <ac:spMkLst>
            <pc:docMk/>
            <pc:sldMk cId="2096150622" sldId="262"/>
            <ac:spMk id="2" creationId="{1339E7AA-9CA0-AC7C-C925-A0ACA11D5A8D}"/>
          </ac:spMkLst>
        </pc:spChg>
        <pc:spChg chg="mod ord">
          <ac:chgData name="Karol Zmyslowski" userId="a9225adab126ddb0" providerId="LiveId" clId="{2407CD50-AA2C-4F14-A56E-9A5BA7671F25}" dt="2024-01-07T22:42:51.101" v="1937" actId="26606"/>
          <ac:spMkLst>
            <pc:docMk/>
            <pc:sldMk cId="2096150622" sldId="262"/>
            <ac:spMk id="3" creationId="{A3AA3670-0B9A-5C89-1484-C661F5A70CAE}"/>
          </ac:spMkLst>
        </pc:spChg>
        <pc:spChg chg="add del">
          <ac:chgData name="Karol Zmyslowski" userId="a9225adab126ddb0" providerId="LiveId" clId="{2407CD50-AA2C-4F14-A56E-9A5BA7671F25}" dt="2024-01-07T22:36:20.520" v="1914" actId="26606"/>
          <ac:spMkLst>
            <pc:docMk/>
            <pc:sldMk cId="2096150622" sldId="262"/>
            <ac:spMk id="8" creationId="{C5176844-69C3-4F79-BE38-EA5BDDF4FEA4}"/>
          </ac:spMkLst>
        </pc:spChg>
        <pc:spChg chg="add del">
          <ac:chgData name="Karol Zmyslowski" userId="a9225adab126ddb0" providerId="LiveId" clId="{2407CD50-AA2C-4F14-A56E-9A5BA7671F25}" dt="2024-01-07T21:30:37.949" v="499" actId="26606"/>
          <ac:spMkLst>
            <pc:docMk/>
            <pc:sldMk cId="2096150622" sldId="262"/>
            <ac:spMk id="9" creationId="{C5176844-69C3-4F79-BE38-EA5BDDF4FEA4}"/>
          </ac:spMkLst>
        </pc:spChg>
        <pc:spChg chg="add del">
          <ac:chgData name="Karol Zmyslowski" userId="a9225adab126ddb0" providerId="LiveId" clId="{2407CD50-AA2C-4F14-A56E-9A5BA7671F25}" dt="2024-01-07T22:36:20.520" v="1914" actId="26606"/>
          <ac:spMkLst>
            <pc:docMk/>
            <pc:sldMk cId="2096150622" sldId="262"/>
            <ac:spMk id="12" creationId="{CAF8A158-E51E-4253-820B-3970F73976B6}"/>
          </ac:spMkLst>
        </pc:spChg>
        <pc:spChg chg="add del">
          <ac:chgData name="Karol Zmyslowski" userId="a9225adab126ddb0" providerId="LiveId" clId="{2407CD50-AA2C-4F14-A56E-9A5BA7671F25}" dt="2024-01-07T21:30:37.949" v="499" actId="26606"/>
          <ac:spMkLst>
            <pc:docMk/>
            <pc:sldMk cId="2096150622" sldId="262"/>
            <ac:spMk id="13" creationId="{A101E513-AF74-4E9D-A31F-99664250722D}"/>
          </ac:spMkLst>
        </pc:spChg>
        <pc:spChg chg="add del">
          <ac:chgData name="Karol Zmyslowski" userId="a9225adab126ddb0" providerId="LiveId" clId="{2407CD50-AA2C-4F14-A56E-9A5BA7671F25}" dt="2024-01-07T22:36:20.520" v="1914" actId="26606"/>
          <ac:spMkLst>
            <pc:docMk/>
            <pc:sldMk cId="2096150622" sldId="262"/>
            <ac:spMk id="14" creationId="{A101E513-AF74-4E9D-A31F-99664250722D}"/>
          </ac:spMkLst>
        </pc:spChg>
        <pc:spChg chg="add del">
          <ac:chgData name="Karol Zmyslowski" userId="a9225adab126ddb0" providerId="LiveId" clId="{2407CD50-AA2C-4F14-A56E-9A5BA7671F25}" dt="2024-01-07T21:32:34.727" v="506" actId="26606"/>
          <ac:spMkLst>
            <pc:docMk/>
            <pc:sldMk cId="2096150622" sldId="262"/>
            <ac:spMk id="15" creationId="{C5176844-69C3-4F79-BE38-EA5BDDF4FEA4}"/>
          </ac:spMkLst>
        </pc:spChg>
        <pc:spChg chg="add del">
          <ac:chgData name="Karol Zmyslowski" userId="a9225adab126ddb0" providerId="LiveId" clId="{2407CD50-AA2C-4F14-A56E-9A5BA7671F25}" dt="2024-01-07T21:32:34.727" v="506" actId="26606"/>
          <ac:spMkLst>
            <pc:docMk/>
            <pc:sldMk cId="2096150622" sldId="262"/>
            <ac:spMk id="18" creationId="{A101E513-AF74-4E9D-A31F-99664250722D}"/>
          </ac:spMkLst>
        </pc:spChg>
        <pc:spChg chg="add del">
          <ac:chgData name="Karol Zmyslowski" userId="a9225adab126ddb0" providerId="LiveId" clId="{2407CD50-AA2C-4F14-A56E-9A5BA7671F25}" dt="2024-01-07T22:42:51.101" v="1937" actId="26606"/>
          <ac:spMkLst>
            <pc:docMk/>
            <pc:sldMk cId="2096150622" sldId="262"/>
            <ac:spMk id="19" creationId="{C5176844-69C3-4F79-BE38-EA5BDDF4FEA4}"/>
          </ac:spMkLst>
        </pc:spChg>
        <pc:spChg chg="add del">
          <ac:chgData name="Karol Zmyslowski" userId="a9225adab126ddb0" providerId="LiveId" clId="{2407CD50-AA2C-4F14-A56E-9A5BA7671F25}" dt="2024-01-07T22:42:51.101" v="1937" actId="26606"/>
          <ac:spMkLst>
            <pc:docMk/>
            <pc:sldMk cId="2096150622" sldId="262"/>
            <ac:spMk id="20" creationId="{A101E513-AF74-4E9D-A31F-99664250722D}"/>
          </ac:spMkLst>
        </pc:spChg>
        <pc:spChg chg="add del">
          <ac:chgData name="Karol Zmyslowski" userId="a9225adab126ddb0" providerId="LiveId" clId="{2407CD50-AA2C-4F14-A56E-9A5BA7671F25}" dt="2024-01-07T21:46:25.116" v="1031"/>
          <ac:spMkLst>
            <pc:docMk/>
            <pc:sldMk cId="2096150622" sldId="262"/>
            <ac:spMk id="23" creationId="{C5176844-69C3-4F79-BE38-EA5BDDF4FEA4}"/>
          </ac:spMkLst>
        </pc:spChg>
        <pc:spChg chg="add del">
          <ac:chgData name="Karol Zmyslowski" userId="a9225adab126ddb0" providerId="LiveId" clId="{2407CD50-AA2C-4F14-A56E-9A5BA7671F25}" dt="2024-01-07T22:42:12.283" v="1930" actId="26606"/>
          <ac:spMkLst>
            <pc:docMk/>
            <pc:sldMk cId="2096150622" sldId="262"/>
            <ac:spMk id="24" creationId="{C5176844-69C3-4F79-BE38-EA5BDDF4FEA4}"/>
          </ac:spMkLst>
        </pc:spChg>
        <pc:spChg chg="add">
          <ac:chgData name="Karol Zmyslowski" userId="a9225adab126ddb0" providerId="LiveId" clId="{2407CD50-AA2C-4F14-A56E-9A5BA7671F25}" dt="2024-01-07T22:42:51.101" v="1937" actId="26606"/>
          <ac:spMkLst>
            <pc:docMk/>
            <pc:sldMk cId="2096150622" sldId="262"/>
            <ac:spMk id="26" creationId="{C5176844-69C3-4F79-BE38-EA5BDDF4FEA4}"/>
          </ac:spMkLst>
        </pc:spChg>
        <pc:spChg chg="add del">
          <ac:chgData name="Karol Zmyslowski" userId="a9225adab126ddb0" providerId="LiveId" clId="{2407CD50-AA2C-4F14-A56E-9A5BA7671F25}" dt="2024-01-07T21:46:25.116" v="1031"/>
          <ac:spMkLst>
            <pc:docMk/>
            <pc:sldMk cId="2096150622" sldId="262"/>
            <ac:spMk id="27" creationId="{A101E513-AF74-4E9D-A31F-99664250722D}"/>
          </ac:spMkLst>
        </pc:spChg>
        <pc:spChg chg="add">
          <ac:chgData name="Karol Zmyslowski" userId="a9225adab126ddb0" providerId="LiveId" clId="{2407CD50-AA2C-4F14-A56E-9A5BA7671F25}" dt="2024-01-07T22:42:51.101" v="1937" actId="26606"/>
          <ac:spMkLst>
            <pc:docMk/>
            <pc:sldMk cId="2096150622" sldId="262"/>
            <ac:spMk id="30" creationId="{CAF8A158-E51E-4253-820B-3970F73976B6}"/>
          </ac:spMkLst>
        </pc:spChg>
        <pc:spChg chg="add del">
          <ac:chgData name="Karol Zmyslowski" userId="a9225adab126ddb0" providerId="LiveId" clId="{2407CD50-AA2C-4F14-A56E-9A5BA7671F25}" dt="2024-01-07T22:42:12.283" v="1930" actId="26606"/>
          <ac:spMkLst>
            <pc:docMk/>
            <pc:sldMk cId="2096150622" sldId="262"/>
            <ac:spMk id="31" creationId="{A101E513-AF74-4E9D-A31F-99664250722D}"/>
          </ac:spMkLst>
        </pc:spChg>
        <pc:spChg chg="add">
          <ac:chgData name="Karol Zmyslowski" userId="a9225adab126ddb0" providerId="LiveId" clId="{2407CD50-AA2C-4F14-A56E-9A5BA7671F25}" dt="2024-01-07T22:42:51.101" v="1937" actId="26606"/>
          <ac:spMkLst>
            <pc:docMk/>
            <pc:sldMk cId="2096150622" sldId="262"/>
            <ac:spMk id="32" creationId="{A101E513-AF74-4E9D-A31F-99664250722D}"/>
          </ac:spMkLst>
        </pc:spChg>
        <pc:spChg chg="add del">
          <ac:chgData name="Karol Zmyslowski" userId="a9225adab126ddb0" providerId="LiveId" clId="{2407CD50-AA2C-4F14-A56E-9A5BA7671F25}" dt="2024-01-07T22:42:10.197" v="1928" actId="26606"/>
          <ac:spMkLst>
            <pc:docMk/>
            <pc:sldMk cId="2096150622" sldId="262"/>
            <ac:spMk id="36" creationId="{C5176844-69C3-4F79-BE38-EA5BDDF4FEA4}"/>
          </ac:spMkLst>
        </pc:spChg>
        <pc:spChg chg="add del">
          <ac:chgData name="Karol Zmyslowski" userId="a9225adab126ddb0" providerId="LiveId" clId="{2407CD50-AA2C-4F14-A56E-9A5BA7671F25}" dt="2024-01-07T22:42:10.197" v="1928" actId="26606"/>
          <ac:spMkLst>
            <pc:docMk/>
            <pc:sldMk cId="2096150622" sldId="262"/>
            <ac:spMk id="40" creationId="{CAF8A158-E51E-4253-820B-3970F73976B6}"/>
          </ac:spMkLst>
        </pc:spChg>
        <pc:spChg chg="add del">
          <ac:chgData name="Karol Zmyslowski" userId="a9225adab126ddb0" providerId="LiveId" clId="{2407CD50-AA2C-4F14-A56E-9A5BA7671F25}" dt="2024-01-07T22:42:10.197" v="1928" actId="26606"/>
          <ac:spMkLst>
            <pc:docMk/>
            <pc:sldMk cId="2096150622" sldId="262"/>
            <ac:spMk id="42" creationId="{A101E513-AF74-4E9D-A31F-99664250722D}"/>
          </ac:spMkLst>
        </pc:spChg>
        <pc:picChg chg="add del">
          <ac:chgData name="Karol Zmyslowski" userId="a9225adab126ddb0" providerId="LiveId" clId="{2407CD50-AA2C-4F14-A56E-9A5BA7671F25}" dt="2024-01-07T21:30:37.949" v="499" actId="26606"/>
          <ac:picMkLst>
            <pc:docMk/>
            <pc:sldMk cId="2096150622" sldId="262"/>
            <ac:picMk id="5" creationId="{188DBD24-FFA7-692D-8A90-3C41AFE9FA56}"/>
          </ac:picMkLst>
        </pc:picChg>
        <pc:picChg chg="add mod ord">
          <ac:chgData name="Karol Zmyslowski" userId="a9225adab126ddb0" providerId="LiveId" clId="{2407CD50-AA2C-4F14-A56E-9A5BA7671F25}" dt="2024-01-07T22:42:51.101" v="1937" actId="26606"/>
          <ac:picMkLst>
            <pc:docMk/>
            <pc:sldMk cId="2096150622" sldId="262"/>
            <ac:picMk id="6" creationId="{72FD3F9A-3A3E-BCFC-22D3-405CF2C46783}"/>
          </ac:picMkLst>
        </pc:picChg>
        <pc:picChg chg="add del mod">
          <ac:chgData name="Karol Zmyslowski" userId="a9225adab126ddb0" providerId="LiveId" clId="{2407CD50-AA2C-4F14-A56E-9A5BA7671F25}" dt="2024-01-07T22:35:36.232" v="1911" actId="478"/>
          <ac:picMkLst>
            <pc:docMk/>
            <pc:sldMk cId="2096150622" sldId="262"/>
            <ac:picMk id="16" creationId="{AC5C52C7-DFF0-3863-4AFF-D17A71C90D29}"/>
          </ac:picMkLst>
        </pc:picChg>
        <pc:picChg chg="add del mod ord">
          <ac:chgData name="Karol Zmyslowski" userId="a9225adab126ddb0" providerId="LiveId" clId="{2407CD50-AA2C-4F14-A56E-9A5BA7671F25}" dt="2024-01-07T22:42:13.627" v="1931" actId="931"/>
          <ac:picMkLst>
            <pc:docMk/>
            <pc:sldMk cId="2096150622" sldId="262"/>
            <ac:picMk id="22" creationId="{2564866D-3F2E-4950-B811-C9C4D8024302}"/>
          </ac:picMkLst>
        </pc:picChg>
        <pc:cxnChg chg="add del">
          <ac:chgData name="Karol Zmyslowski" userId="a9225adab126ddb0" providerId="LiveId" clId="{2407CD50-AA2C-4F14-A56E-9A5BA7671F25}" dt="2024-01-07T22:36:20.520" v="1914" actId="26606"/>
          <ac:cxnSpMkLst>
            <pc:docMk/>
            <pc:sldMk cId="2096150622" sldId="262"/>
            <ac:cxnSpMk id="10" creationId="{33862825-C012-4895-A17E-F3D1F62D89DD}"/>
          </ac:cxnSpMkLst>
        </pc:cxnChg>
        <pc:cxnChg chg="add del">
          <ac:chgData name="Karol Zmyslowski" userId="a9225adab126ddb0" providerId="LiveId" clId="{2407CD50-AA2C-4F14-A56E-9A5BA7671F25}" dt="2024-01-07T21:30:37.949" v="499" actId="26606"/>
          <ac:cxnSpMkLst>
            <pc:docMk/>
            <pc:sldMk cId="2096150622" sldId="262"/>
            <ac:cxnSpMk id="11" creationId="{33862825-C012-4895-A17E-F3D1F62D89DD}"/>
          </ac:cxnSpMkLst>
        </pc:cxnChg>
        <pc:cxnChg chg="add del">
          <ac:chgData name="Karol Zmyslowski" userId="a9225adab126ddb0" providerId="LiveId" clId="{2407CD50-AA2C-4F14-A56E-9A5BA7671F25}" dt="2024-01-07T21:32:34.727" v="506" actId="26606"/>
          <ac:cxnSpMkLst>
            <pc:docMk/>
            <pc:sldMk cId="2096150622" sldId="262"/>
            <ac:cxnSpMk id="17" creationId="{C1FC086D-39EC-448D-97E7-FF232355AE19}"/>
          </ac:cxnSpMkLst>
        </pc:cxnChg>
        <pc:cxnChg chg="add del">
          <ac:chgData name="Karol Zmyslowski" userId="a9225adab126ddb0" providerId="LiveId" clId="{2407CD50-AA2C-4F14-A56E-9A5BA7671F25}" dt="2024-01-07T22:42:51.101" v="1937" actId="26606"/>
          <ac:cxnSpMkLst>
            <pc:docMk/>
            <pc:sldMk cId="2096150622" sldId="262"/>
            <ac:cxnSpMk id="21" creationId="{61A0812C-8DCE-4CA2-904B-A5A5C12CA4F3}"/>
          </ac:cxnSpMkLst>
        </pc:cxnChg>
        <pc:cxnChg chg="add del">
          <ac:chgData name="Karol Zmyslowski" userId="a9225adab126ddb0" providerId="LiveId" clId="{2407CD50-AA2C-4F14-A56E-9A5BA7671F25}" dt="2024-01-07T21:46:25.116" v="1031"/>
          <ac:cxnSpMkLst>
            <pc:docMk/>
            <pc:sldMk cId="2096150622" sldId="262"/>
            <ac:cxnSpMk id="25" creationId="{61A0812C-8DCE-4CA2-904B-A5A5C12CA4F3}"/>
          </ac:cxnSpMkLst>
        </pc:cxnChg>
        <pc:cxnChg chg="add">
          <ac:chgData name="Karol Zmyslowski" userId="a9225adab126ddb0" providerId="LiveId" clId="{2407CD50-AA2C-4F14-A56E-9A5BA7671F25}" dt="2024-01-07T22:42:51.101" v="1937" actId="26606"/>
          <ac:cxnSpMkLst>
            <pc:docMk/>
            <pc:sldMk cId="2096150622" sldId="262"/>
            <ac:cxnSpMk id="28" creationId="{33862825-C012-4895-A17E-F3D1F62D89DD}"/>
          </ac:cxnSpMkLst>
        </pc:cxnChg>
        <pc:cxnChg chg="add del">
          <ac:chgData name="Karol Zmyslowski" userId="a9225adab126ddb0" providerId="LiveId" clId="{2407CD50-AA2C-4F14-A56E-9A5BA7671F25}" dt="2024-01-07T22:42:12.283" v="1930" actId="26606"/>
          <ac:cxnSpMkLst>
            <pc:docMk/>
            <pc:sldMk cId="2096150622" sldId="262"/>
            <ac:cxnSpMk id="29" creationId="{C1FC086D-39EC-448D-97E7-FF232355AE19}"/>
          </ac:cxnSpMkLst>
        </pc:cxnChg>
        <pc:cxnChg chg="add del">
          <ac:chgData name="Karol Zmyslowski" userId="a9225adab126ddb0" providerId="LiveId" clId="{2407CD50-AA2C-4F14-A56E-9A5BA7671F25}" dt="2024-01-07T22:42:10.197" v="1928" actId="26606"/>
          <ac:cxnSpMkLst>
            <pc:docMk/>
            <pc:sldMk cId="2096150622" sldId="262"/>
            <ac:cxnSpMk id="38" creationId="{33862825-C012-4895-A17E-F3D1F62D89DD}"/>
          </ac:cxnSpMkLst>
        </pc:cxnChg>
      </pc:sldChg>
      <pc:sldChg chg="addSp delSp modSp mod modTransition setBg setClrOvrMap delDesignElem">
        <pc:chgData name="Karol Zmyslowski" userId="a9225adab126ddb0" providerId="LiveId" clId="{2407CD50-AA2C-4F14-A56E-9A5BA7671F25}" dt="2024-01-07T22:15:18.531" v="1478"/>
        <pc:sldMkLst>
          <pc:docMk/>
          <pc:sldMk cId="926678499" sldId="263"/>
        </pc:sldMkLst>
        <pc:spChg chg="mod">
          <ac:chgData name="Karol Zmyslowski" userId="a9225adab126ddb0" providerId="LiveId" clId="{2407CD50-AA2C-4F14-A56E-9A5BA7671F25}" dt="2024-01-07T21:34:25.721" v="516" actId="26606"/>
          <ac:spMkLst>
            <pc:docMk/>
            <pc:sldMk cId="926678499" sldId="263"/>
            <ac:spMk id="2" creationId="{D1A9F3AC-0DC2-3919-4DB7-26A74F6D76FB}"/>
          </ac:spMkLst>
        </pc:spChg>
        <pc:spChg chg="mod">
          <ac:chgData name="Karol Zmyslowski" userId="a9225adab126ddb0" providerId="LiveId" clId="{2407CD50-AA2C-4F14-A56E-9A5BA7671F25}" dt="2024-01-07T21:34:25.721" v="516" actId="26606"/>
          <ac:spMkLst>
            <pc:docMk/>
            <pc:sldMk cId="926678499" sldId="263"/>
            <ac:spMk id="3" creationId="{099EDABA-175B-FDBD-BE49-3CF8623DECC3}"/>
          </ac:spMkLst>
        </pc:spChg>
        <pc:spChg chg="add del">
          <ac:chgData name="Karol Zmyslowski" userId="a9225adab126ddb0" providerId="LiveId" clId="{2407CD50-AA2C-4F14-A56E-9A5BA7671F25}" dt="2024-01-07T21:46:25.116" v="1031"/>
          <ac:spMkLst>
            <pc:docMk/>
            <pc:sldMk cId="926678499" sldId="263"/>
            <ac:spMk id="9" creationId="{10C9A191-62EE-4A86-8FF9-6794BC3C58A7}"/>
          </ac:spMkLst>
        </pc:spChg>
        <pc:spChg chg="add del">
          <ac:chgData name="Karol Zmyslowski" userId="a9225adab126ddb0" providerId="LiveId" clId="{2407CD50-AA2C-4F14-A56E-9A5BA7671F25}" dt="2024-01-07T21:46:25.116" v="1031"/>
          <ac:spMkLst>
            <pc:docMk/>
            <pc:sldMk cId="926678499" sldId="263"/>
            <ac:spMk id="11" creationId="{6222F81D-28CB-42CB-9961-602C33F65295}"/>
          </ac:spMkLst>
        </pc:spChg>
        <pc:spChg chg="add del">
          <ac:chgData name="Karol Zmyslowski" userId="a9225adab126ddb0" providerId="LiveId" clId="{2407CD50-AA2C-4F14-A56E-9A5BA7671F25}" dt="2024-01-07T21:46:25.116" v="1031"/>
          <ac:spMkLst>
            <pc:docMk/>
            <pc:sldMk cId="926678499" sldId="263"/>
            <ac:spMk id="15" creationId="{4E75910E-4112-4447-8981-4CA7ACEF94BA}"/>
          </ac:spMkLst>
        </pc:spChg>
        <pc:picChg chg="add">
          <ac:chgData name="Karol Zmyslowski" userId="a9225adab126ddb0" providerId="LiveId" clId="{2407CD50-AA2C-4F14-A56E-9A5BA7671F25}" dt="2024-01-07T21:34:25.721" v="516" actId="26606"/>
          <ac:picMkLst>
            <pc:docMk/>
            <pc:sldMk cId="926678499" sldId="263"/>
            <ac:picMk id="5" creationId="{7EE03093-EAAE-A29F-E2AF-2E7581DE6C84}"/>
          </ac:picMkLst>
        </pc:picChg>
        <pc:picChg chg="add mod">
          <ac:chgData name="Karol Zmyslowski" userId="a9225adab126ddb0" providerId="LiveId" clId="{2407CD50-AA2C-4F14-A56E-9A5BA7671F25}" dt="2024-01-07T21:38:28.882" v="524" actId="1076"/>
          <ac:picMkLst>
            <pc:docMk/>
            <pc:sldMk cId="926678499" sldId="263"/>
            <ac:picMk id="6" creationId="{61FCD07C-FE37-18C2-FD24-4495253F7BFE}"/>
          </ac:picMkLst>
        </pc:picChg>
        <pc:cxnChg chg="add del">
          <ac:chgData name="Karol Zmyslowski" userId="a9225adab126ddb0" providerId="LiveId" clId="{2407CD50-AA2C-4F14-A56E-9A5BA7671F25}" dt="2024-01-07T21:46:25.116" v="1031"/>
          <ac:cxnSpMkLst>
            <pc:docMk/>
            <pc:sldMk cId="926678499" sldId="263"/>
            <ac:cxnSpMk id="13" creationId="{081E1E49-F752-49CA-BFF6-1303B0A8AA03}"/>
          </ac:cxnSpMkLst>
        </pc:cxnChg>
      </pc:sldChg>
      <pc:sldChg chg="addSp delSp modSp mod modTransition setBg setClrOvrMap delDesignElem">
        <pc:chgData name="Karol Zmyslowski" userId="a9225adab126ddb0" providerId="LiveId" clId="{2407CD50-AA2C-4F14-A56E-9A5BA7671F25}" dt="2024-01-07T22:15:18.531" v="1478"/>
        <pc:sldMkLst>
          <pc:docMk/>
          <pc:sldMk cId="3095267473" sldId="264"/>
        </pc:sldMkLst>
        <pc:spChg chg="mod">
          <ac:chgData name="Karol Zmyslowski" userId="a9225adab126ddb0" providerId="LiveId" clId="{2407CD50-AA2C-4F14-A56E-9A5BA7671F25}" dt="2024-01-07T21:31:01.258" v="503" actId="26606"/>
          <ac:spMkLst>
            <pc:docMk/>
            <pc:sldMk cId="3095267473" sldId="264"/>
            <ac:spMk id="2" creationId="{1339E7AA-9CA0-AC7C-C925-A0ACA11D5A8D}"/>
          </ac:spMkLst>
        </pc:spChg>
        <pc:spChg chg="mod">
          <ac:chgData name="Karol Zmyslowski" userId="a9225adab126ddb0" providerId="LiveId" clId="{2407CD50-AA2C-4F14-A56E-9A5BA7671F25}" dt="2024-01-07T22:00:31.843" v="1237" actId="20577"/>
          <ac:spMkLst>
            <pc:docMk/>
            <pc:sldMk cId="3095267473" sldId="264"/>
            <ac:spMk id="3" creationId="{A3AA3670-0B9A-5C89-1484-C661F5A70CAE}"/>
          </ac:spMkLst>
        </pc:spChg>
        <pc:spChg chg="add del">
          <ac:chgData name="Karol Zmyslowski" userId="a9225adab126ddb0" providerId="LiveId" clId="{2407CD50-AA2C-4F14-A56E-9A5BA7671F25}" dt="2024-01-07T21:31:01.247" v="502" actId="26606"/>
          <ac:spMkLst>
            <pc:docMk/>
            <pc:sldMk cId="3095267473" sldId="264"/>
            <ac:spMk id="9" creationId="{C5176844-69C3-4F79-BE38-EA5BDDF4FEA4}"/>
          </ac:spMkLst>
        </pc:spChg>
        <pc:spChg chg="add del">
          <ac:chgData name="Karol Zmyslowski" userId="a9225adab126ddb0" providerId="LiveId" clId="{2407CD50-AA2C-4F14-A56E-9A5BA7671F25}" dt="2024-01-07T21:31:01.247" v="502" actId="26606"/>
          <ac:spMkLst>
            <pc:docMk/>
            <pc:sldMk cId="3095267473" sldId="264"/>
            <ac:spMk id="13" creationId="{A101E513-AF74-4E9D-A31F-99664250722D}"/>
          </ac:spMkLst>
        </pc:spChg>
        <pc:spChg chg="add del">
          <ac:chgData name="Karol Zmyslowski" userId="a9225adab126ddb0" providerId="LiveId" clId="{2407CD50-AA2C-4F14-A56E-9A5BA7671F25}" dt="2024-01-07T21:46:25.116" v="1031"/>
          <ac:spMkLst>
            <pc:docMk/>
            <pc:sldMk cId="3095267473" sldId="264"/>
            <ac:spMk id="15" creationId="{4E75910E-4112-4447-8981-4CA7ACEF94BA}"/>
          </ac:spMkLst>
        </pc:spChg>
        <pc:spChg chg="add del">
          <ac:chgData name="Karol Zmyslowski" userId="a9225adab126ddb0" providerId="LiveId" clId="{2407CD50-AA2C-4F14-A56E-9A5BA7671F25}" dt="2024-01-07T21:46:25.116" v="1031"/>
          <ac:spMkLst>
            <pc:docMk/>
            <pc:sldMk cId="3095267473" sldId="264"/>
            <ac:spMk id="16" creationId="{10C9A191-62EE-4A86-8FF9-6794BC3C58A7}"/>
          </ac:spMkLst>
        </pc:spChg>
        <pc:spChg chg="add del">
          <ac:chgData name="Karol Zmyslowski" userId="a9225adab126ddb0" providerId="LiveId" clId="{2407CD50-AA2C-4F14-A56E-9A5BA7671F25}" dt="2024-01-07T21:46:25.116" v="1031"/>
          <ac:spMkLst>
            <pc:docMk/>
            <pc:sldMk cId="3095267473" sldId="264"/>
            <ac:spMk id="18" creationId="{6222F81D-28CB-42CB-9961-602C33F65295}"/>
          </ac:spMkLst>
        </pc:spChg>
        <pc:picChg chg="add del">
          <ac:chgData name="Karol Zmyslowski" userId="a9225adab126ddb0" providerId="LiveId" clId="{2407CD50-AA2C-4F14-A56E-9A5BA7671F25}" dt="2024-01-07T21:31:01.247" v="502" actId="26606"/>
          <ac:picMkLst>
            <pc:docMk/>
            <pc:sldMk cId="3095267473" sldId="264"/>
            <ac:picMk id="5" creationId="{7AB61F76-8438-CB3C-1D10-A7A23548E59E}"/>
          </ac:picMkLst>
        </pc:picChg>
        <pc:picChg chg="add">
          <ac:chgData name="Karol Zmyslowski" userId="a9225adab126ddb0" providerId="LiveId" clId="{2407CD50-AA2C-4F14-A56E-9A5BA7671F25}" dt="2024-01-07T21:31:01.258" v="503" actId="26606"/>
          <ac:picMkLst>
            <pc:docMk/>
            <pc:sldMk cId="3095267473" sldId="264"/>
            <ac:picMk id="17" creationId="{AD582B21-2786-B973-EEAC-96E05E9D7111}"/>
          </ac:picMkLst>
        </pc:picChg>
        <pc:cxnChg chg="add del">
          <ac:chgData name="Karol Zmyslowski" userId="a9225adab126ddb0" providerId="LiveId" clId="{2407CD50-AA2C-4F14-A56E-9A5BA7671F25}" dt="2024-01-07T21:31:01.247" v="502" actId="26606"/>
          <ac:cxnSpMkLst>
            <pc:docMk/>
            <pc:sldMk cId="3095267473" sldId="264"/>
            <ac:cxnSpMk id="11" creationId="{33862825-C012-4895-A17E-F3D1F62D89DD}"/>
          </ac:cxnSpMkLst>
        </pc:cxnChg>
        <pc:cxnChg chg="add del">
          <ac:chgData name="Karol Zmyslowski" userId="a9225adab126ddb0" providerId="LiveId" clId="{2407CD50-AA2C-4F14-A56E-9A5BA7671F25}" dt="2024-01-07T21:46:25.116" v="1031"/>
          <ac:cxnSpMkLst>
            <pc:docMk/>
            <pc:sldMk cId="3095267473" sldId="264"/>
            <ac:cxnSpMk id="19" creationId="{081E1E49-F752-49CA-BFF6-1303B0A8AA03}"/>
          </ac:cxnSpMkLst>
        </pc:cxnChg>
      </pc:sldChg>
      <pc:sldChg chg="addSp delSp modSp mod modTransition setBg setClrOvrMap delDesignElem">
        <pc:chgData name="Karol Zmyslowski" userId="a9225adab126ddb0" providerId="LiveId" clId="{2407CD50-AA2C-4F14-A56E-9A5BA7671F25}" dt="2024-01-07T22:15:18.531" v="1478"/>
        <pc:sldMkLst>
          <pc:docMk/>
          <pc:sldMk cId="1568011444" sldId="265"/>
        </pc:sldMkLst>
        <pc:spChg chg="mod">
          <ac:chgData name="Karol Zmyslowski" userId="a9225adab126ddb0" providerId="LiveId" clId="{2407CD50-AA2C-4F14-A56E-9A5BA7671F25}" dt="2024-01-07T21:38:42.305" v="525" actId="26606"/>
          <ac:spMkLst>
            <pc:docMk/>
            <pc:sldMk cId="1568011444" sldId="265"/>
            <ac:spMk id="2" creationId="{3A4E4FDF-B819-04E4-3732-31C5A35E2B6B}"/>
          </ac:spMkLst>
        </pc:spChg>
        <pc:spChg chg="mod">
          <ac:chgData name="Karol Zmyslowski" userId="a9225adab126ddb0" providerId="LiveId" clId="{2407CD50-AA2C-4F14-A56E-9A5BA7671F25}" dt="2024-01-07T21:38:48.223" v="526" actId="6549"/>
          <ac:spMkLst>
            <pc:docMk/>
            <pc:sldMk cId="1568011444" sldId="265"/>
            <ac:spMk id="3" creationId="{C47C9C44-10EC-9302-9084-5A6DA044453C}"/>
          </ac:spMkLst>
        </pc:spChg>
        <pc:spChg chg="add del">
          <ac:chgData name="Karol Zmyslowski" userId="a9225adab126ddb0" providerId="LiveId" clId="{2407CD50-AA2C-4F14-A56E-9A5BA7671F25}" dt="2024-01-07T21:46:25.116" v="1031"/>
          <ac:spMkLst>
            <pc:docMk/>
            <pc:sldMk cId="1568011444" sldId="265"/>
            <ac:spMk id="9" creationId="{10C9A191-62EE-4A86-8FF9-6794BC3C58A7}"/>
          </ac:spMkLst>
        </pc:spChg>
        <pc:spChg chg="add del">
          <ac:chgData name="Karol Zmyslowski" userId="a9225adab126ddb0" providerId="LiveId" clId="{2407CD50-AA2C-4F14-A56E-9A5BA7671F25}" dt="2024-01-07T21:46:25.116" v="1031"/>
          <ac:spMkLst>
            <pc:docMk/>
            <pc:sldMk cId="1568011444" sldId="265"/>
            <ac:spMk id="11" creationId="{6222F81D-28CB-42CB-9961-602C33F65295}"/>
          </ac:spMkLst>
        </pc:spChg>
        <pc:spChg chg="add del">
          <ac:chgData name="Karol Zmyslowski" userId="a9225adab126ddb0" providerId="LiveId" clId="{2407CD50-AA2C-4F14-A56E-9A5BA7671F25}" dt="2024-01-07T21:46:25.116" v="1031"/>
          <ac:spMkLst>
            <pc:docMk/>
            <pc:sldMk cId="1568011444" sldId="265"/>
            <ac:spMk id="15" creationId="{4E75910E-4112-4447-8981-4CA7ACEF94BA}"/>
          </ac:spMkLst>
        </pc:spChg>
        <pc:picChg chg="add">
          <ac:chgData name="Karol Zmyslowski" userId="a9225adab126ddb0" providerId="LiveId" clId="{2407CD50-AA2C-4F14-A56E-9A5BA7671F25}" dt="2024-01-07T21:38:42.305" v="525" actId="26606"/>
          <ac:picMkLst>
            <pc:docMk/>
            <pc:sldMk cId="1568011444" sldId="265"/>
            <ac:picMk id="5" creationId="{935D298F-7AB0-6ECD-E1DF-EF63EB7B1473}"/>
          </ac:picMkLst>
        </pc:picChg>
        <pc:cxnChg chg="add del">
          <ac:chgData name="Karol Zmyslowski" userId="a9225adab126ddb0" providerId="LiveId" clId="{2407CD50-AA2C-4F14-A56E-9A5BA7671F25}" dt="2024-01-07T21:46:25.116" v="1031"/>
          <ac:cxnSpMkLst>
            <pc:docMk/>
            <pc:sldMk cId="1568011444" sldId="265"/>
            <ac:cxnSpMk id="13" creationId="{081E1E49-F752-49CA-BFF6-1303B0A8AA03}"/>
          </ac:cxnSpMkLst>
        </pc:cxnChg>
      </pc:sldChg>
      <pc:sldChg chg="addSp modSp mod modTransition setBg setClrOvrMap">
        <pc:chgData name="Karol Zmyslowski" userId="a9225adab126ddb0" providerId="LiveId" clId="{2407CD50-AA2C-4F14-A56E-9A5BA7671F25}" dt="2024-01-07T22:20:00.517" v="1879" actId="20577"/>
        <pc:sldMkLst>
          <pc:docMk/>
          <pc:sldMk cId="984331484" sldId="266"/>
        </pc:sldMkLst>
        <pc:spChg chg="mod">
          <ac:chgData name="Karol Zmyslowski" userId="a9225adab126ddb0" providerId="LiveId" clId="{2407CD50-AA2C-4F14-A56E-9A5BA7671F25}" dt="2024-01-07T21:50:55.752" v="1035" actId="26606"/>
          <ac:spMkLst>
            <pc:docMk/>
            <pc:sldMk cId="984331484" sldId="266"/>
            <ac:spMk id="2" creationId="{C41134A8-9CC7-792D-AB04-E9E011F79007}"/>
          </ac:spMkLst>
        </pc:spChg>
        <pc:spChg chg="mod">
          <ac:chgData name="Karol Zmyslowski" userId="a9225adab126ddb0" providerId="LiveId" clId="{2407CD50-AA2C-4F14-A56E-9A5BA7671F25}" dt="2024-01-07T22:20:00.517" v="1879" actId="20577"/>
          <ac:spMkLst>
            <pc:docMk/>
            <pc:sldMk cId="984331484" sldId="266"/>
            <ac:spMk id="3" creationId="{8B31A945-0BED-D29A-77C8-512F1B7F5F58}"/>
          </ac:spMkLst>
        </pc:spChg>
        <pc:spChg chg="add">
          <ac:chgData name="Karol Zmyslowski" userId="a9225adab126ddb0" providerId="LiveId" clId="{2407CD50-AA2C-4F14-A56E-9A5BA7671F25}" dt="2024-01-07T21:50:55.752" v="1035" actId="26606"/>
          <ac:spMkLst>
            <pc:docMk/>
            <pc:sldMk cId="984331484" sldId="266"/>
            <ac:spMk id="9" creationId="{10C9A191-62EE-4A86-8FF9-6794BC3C58A7}"/>
          </ac:spMkLst>
        </pc:spChg>
        <pc:spChg chg="add">
          <ac:chgData name="Karol Zmyslowski" userId="a9225adab126ddb0" providerId="LiveId" clId="{2407CD50-AA2C-4F14-A56E-9A5BA7671F25}" dt="2024-01-07T21:50:55.752" v="1035" actId="26606"/>
          <ac:spMkLst>
            <pc:docMk/>
            <pc:sldMk cId="984331484" sldId="266"/>
            <ac:spMk id="11" creationId="{6222F81D-28CB-42CB-9961-602C33F65295}"/>
          </ac:spMkLst>
        </pc:spChg>
        <pc:spChg chg="add">
          <ac:chgData name="Karol Zmyslowski" userId="a9225adab126ddb0" providerId="LiveId" clId="{2407CD50-AA2C-4F14-A56E-9A5BA7671F25}" dt="2024-01-07T21:50:55.752" v="1035" actId="26606"/>
          <ac:spMkLst>
            <pc:docMk/>
            <pc:sldMk cId="984331484" sldId="266"/>
            <ac:spMk id="15" creationId="{4E75910E-4112-4447-8981-4CA7ACEF94BA}"/>
          </ac:spMkLst>
        </pc:spChg>
        <pc:picChg chg="add">
          <ac:chgData name="Karol Zmyslowski" userId="a9225adab126ddb0" providerId="LiveId" clId="{2407CD50-AA2C-4F14-A56E-9A5BA7671F25}" dt="2024-01-07T21:50:55.752" v="1035" actId="26606"/>
          <ac:picMkLst>
            <pc:docMk/>
            <pc:sldMk cId="984331484" sldId="266"/>
            <ac:picMk id="5" creationId="{8EEAF783-93E2-EB41-EF02-9BB2C5573343}"/>
          </ac:picMkLst>
        </pc:picChg>
        <pc:cxnChg chg="add">
          <ac:chgData name="Karol Zmyslowski" userId="a9225adab126ddb0" providerId="LiveId" clId="{2407CD50-AA2C-4F14-A56E-9A5BA7671F25}" dt="2024-01-07T21:50:55.752" v="1035" actId="26606"/>
          <ac:cxnSpMkLst>
            <pc:docMk/>
            <pc:sldMk cId="984331484" sldId="266"/>
            <ac:cxnSpMk id="13" creationId="{081E1E49-F752-49CA-BFF6-1303B0A8AA03}"/>
          </ac:cxnSpMkLst>
        </pc:cxnChg>
      </pc:sldChg>
      <pc:sldChg chg="addSp delSp modSp mod modTransition setBg setClrOvrMap">
        <pc:chgData name="Karol Zmyslowski" userId="a9225adab126ddb0" providerId="LiveId" clId="{2407CD50-AA2C-4F14-A56E-9A5BA7671F25}" dt="2024-01-07T22:15:18.531" v="1478"/>
        <pc:sldMkLst>
          <pc:docMk/>
          <pc:sldMk cId="1210611478" sldId="267"/>
        </pc:sldMkLst>
        <pc:spChg chg="mod">
          <ac:chgData name="Karol Zmyslowski" userId="a9225adab126ddb0" providerId="LiveId" clId="{2407CD50-AA2C-4F14-A56E-9A5BA7671F25}" dt="2024-01-07T21:52:14.584" v="1041" actId="26606"/>
          <ac:spMkLst>
            <pc:docMk/>
            <pc:sldMk cId="1210611478" sldId="267"/>
            <ac:spMk id="2" creationId="{88173407-5D5E-BDF4-0B28-71A3A584B289}"/>
          </ac:spMkLst>
        </pc:spChg>
        <pc:spChg chg="mod">
          <ac:chgData name="Karol Zmyslowski" userId="a9225adab126ddb0" providerId="LiveId" clId="{2407CD50-AA2C-4F14-A56E-9A5BA7671F25}" dt="2024-01-07T22:02:35.384" v="1449" actId="20577"/>
          <ac:spMkLst>
            <pc:docMk/>
            <pc:sldMk cId="1210611478" sldId="267"/>
            <ac:spMk id="3" creationId="{53719314-BB84-F9B1-2205-88D09CA599C5}"/>
          </ac:spMkLst>
        </pc:spChg>
        <pc:spChg chg="add del">
          <ac:chgData name="Karol Zmyslowski" userId="a9225adab126ddb0" providerId="LiveId" clId="{2407CD50-AA2C-4F14-A56E-9A5BA7671F25}" dt="2024-01-07T21:52:14.571" v="1040" actId="26606"/>
          <ac:spMkLst>
            <pc:docMk/>
            <pc:sldMk cId="1210611478" sldId="267"/>
            <ac:spMk id="9" creationId="{C5176844-69C3-4F79-BE38-EA5BDDF4FEA4}"/>
          </ac:spMkLst>
        </pc:spChg>
        <pc:spChg chg="add del">
          <ac:chgData name="Karol Zmyslowski" userId="a9225adab126ddb0" providerId="LiveId" clId="{2407CD50-AA2C-4F14-A56E-9A5BA7671F25}" dt="2024-01-07T21:52:14.571" v="1040" actId="26606"/>
          <ac:spMkLst>
            <pc:docMk/>
            <pc:sldMk cId="1210611478" sldId="267"/>
            <ac:spMk id="13" creationId="{A101E513-AF74-4E9D-A31F-99664250722D}"/>
          </ac:spMkLst>
        </pc:spChg>
        <pc:spChg chg="add">
          <ac:chgData name="Karol Zmyslowski" userId="a9225adab126ddb0" providerId="LiveId" clId="{2407CD50-AA2C-4F14-A56E-9A5BA7671F25}" dt="2024-01-07T21:52:14.584" v="1041" actId="26606"/>
          <ac:spMkLst>
            <pc:docMk/>
            <pc:sldMk cId="1210611478" sldId="267"/>
            <ac:spMk id="15" creationId="{4E75910E-4112-4447-8981-4CA7ACEF94BA}"/>
          </ac:spMkLst>
        </pc:spChg>
        <pc:spChg chg="add">
          <ac:chgData name="Karol Zmyslowski" userId="a9225adab126ddb0" providerId="LiveId" clId="{2407CD50-AA2C-4F14-A56E-9A5BA7671F25}" dt="2024-01-07T21:52:14.584" v="1041" actId="26606"/>
          <ac:spMkLst>
            <pc:docMk/>
            <pc:sldMk cId="1210611478" sldId="267"/>
            <ac:spMk id="16" creationId="{10C9A191-62EE-4A86-8FF9-6794BC3C58A7}"/>
          </ac:spMkLst>
        </pc:spChg>
        <pc:spChg chg="add">
          <ac:chgData name="Karol Zmyslowski" userId="a9225adab126ddb0" providerId="LiveId" clId="{2407CD50-AA2C-4F14-A56E-9A5BA7671F25}" dt="2024-01-07T21:52:14.584" v="1041" actId="26606"/>
          <ac:spMkLst>
            <pc:docMk/>
            <pc:sldMk cId="1210611478" sldId="267"/>
            <ac:spMk id="18" creationId="{6222F81D-28CB-42CB-9961-602C33F65295}"/>
          </ac:spMkLst>
        </pc:spChg>
        <pc:picChg chg="add del">
          <ac:chgData name="Karol Zmyslowski" userId="a9225adab126ddb0" providerId="LiveId" clId="{2407CD50-AA2C-4F14-A56E-9A5BA7671F25}" dt="2024-01-07T21:52:14.571" v="1040" actId="26606"/>
          <ac:picMkLst>
            <pc:docMk/>
            <pc:sldMk cId="1210611478" sldId="267"/>
            <ac:picMk id="5" creationId="{D28E3084-66C8-2EDD-E115-D0FF1542A06D}"/>
          </ac:picMkLst>
        </pc:picChg>
        <pc:picChg chg="add">
          <ac:chgData name="Karol Zmyslowski" userId="a9225adab126ddb0" providerId="LiveId" clId="{2407CD50-AA2C-4F14-A56E-9A5BA7671F25}" dt="2024-01-07T21:52:14.584" v="1041" actId="26606"/>
          <ac:picMkLst>
            <pc:docMk/>
            <pc:sldMk cId="1210611478" sldId="267"/>
            <ac:picMk id="17" creationId="{2FCAF6B0-4F9D-99B9-3E0B-DA853E6E9798}"/>
          </ac:picMkLst>
        </pc:picChg>
        <pc:cxnChg chg="add del">
          <ac:chgData name="Karol Zmyslowski" userId="a9225adab126ddb0" providerId="LiveId" clId="{2407CD50-AA2C-4F14-A56E-9A5BA7671F25}" dt="2024-01-07T21:52:14.571" v="1040" actId="26606"/>
          <ac:cxnSpMkLst>
            <pc:docMk/>
            <pc:sldMk cId="1210611478" sldId="267"/>
            <ac:cxnSpMk id="11" creationId="{DF96FA98-52E5-4AA7-98B9-BE6200CF014D}"/>
          </ac:cxnSpMkLst>
        </pc:cxnChg>
        <pc:cxnChg chg="add">
          <ac:chgData name="Karol Zmyslowski" userId="a9225adab126ddb0" providerId="LiveId" clId="{2407CD50-AA2C-4F14-A56E-9A5BA7671F25}" dt="2024-01-07T21:52:14.584" v="1041" actId="26606"/>
          <ac:cxnSpMkLst>
            <pc:docMk/>
            <pc:sldMk cId="1210611478" sldId="267"/>
            <ac:cxnSpMk id="19" creationId="{081E1E49-F752-49CA-BFF6-1303B0A8AA03}"/>
          </ac:cxnSpMkLst>
        </pc:cxnChg>
      </pc:sldChg>
      <pc:sldChg chg="addSp delSp modSp mod modTransition setBg">
        <pc:chgData name="Karol Zmyslowski" userId="a9225adab126ddb0" providerId="LiveId" clId="{2407CD50-AA2C-4F14-A56E-9A5BA7671F25}" dt="2024-01-07T22:15:18.531" v="1478"/>
        <pc:sldMkLst>
          <pc:docMk/>
          <pc:sldMk cId="3454994697" sldId="268"/>
        </pc:sldMkLst>
        <pc:spChg chg="mod">
          <ac:chgData name="Karol Zmyslowski" userId="a9225adab126ddb0" providerId="LiveId" clId="{2407CD50-AA2C-4F14-A56E-9A5BA7671F25}" dt="2024-01-07T21:52:44.286" v="1042" actId="26606"/>
          <ac:spMkLst>
            <pc:docMk/>
            <pc:sldMk cId="3454994697" sldId="268"/>
            <ac:spMk id="2" creationId="{A00A9F8D-4504-B708-1D80-1B1E4383B936}"/>
          </ac:spMkLst>
        </pc:spChg>
        <pc:spChg chg="del mod">
          <ac:chgData name="Karol Zmyslowski" userId="a9225adab126ddb0" providerId="LiveId" clId="{2407CD50-AA2C-4F14-A56E-9A5BA7671F25}" dt="2024-01-07T21:52:44.286" v="1042" actId="26606"/>
          <ac:spMkLst>
            <pc:docMk/>
            <pc:sldMk cId="3454994697" sldId="268"/>
            <ac:spMk id="3" creationId="{98B8FE45-C54E-F017-F7DA-D4349EBA05F4}"/>
          </ac:spMkLst>
        </pc:spChg>
        <pc:spChg chg="add">
          <ac:chgData name="Karol Zmyslowski" userId="a9225adab126ddb0" providerId="LiveId" clId="{2407CD50-AA2C-4F14-A56E-9A5BA7671F25}" dt="2024-01-07T21:52:44.286" v="1042" actId="26606"/>
          <ac:spMkLst>
            <pc:docMk/>
            <pc:sldMk cId="3454994697" sldId="268"/>
            <ac:spMk id="9" creationId="{DD4C4B28-6B4B-4445-8535-F516D74E4AA9}"/>
          </ac:spMkLst>
        </pc:spChg>
        <pc:spChg chg="add">
          <ac:chgData name="Karol Zmyslowski" userId="a9225adab126ddb0" providerId="LiveId" clId="{2407CD50-AA2C-4F14-A56E-9A5BA7671F25}" dt="2024-01-07T21:52:44.286" v="1042" actId="26606"/>
          <ac:spMkLst>
            <pc:docMk/>
            <pc:sldMk cId="3454994697" sldId="268"/>
            <ac:spMk id="13" creationId="{55B419A7-F817-4767-8CCB-FB0E189C4ACD}"/>
          </ac:spMkLst>
        </pc:spChg>
        <pc:spChg chg="add">
          <ac:chgData name="Karol Zmyslowski" userId="a9225adab126ddb0" providerId="LiveId" clId="{2407CD50-AA2C-4F14-A56E-9A5BA7671F25}" dt="2024-01-07T21:52:44.286" v="1042" actId="26606"/>
          <ac:spMkLst>
            <pc:docMk/>
            <pc:sldMk cId="3454994697" sldId="268"/>
            <ac:spMk id="15" creationId="{868BA1FB-7158-4051-A255-70F5F21FD8A1}"/>
          </ac:spMkLst>
        </pc:spChg>
        <pc:spChg chg="add">
          <ac:chgData name="Karol Zmyslowski" userId="a9225adab126ddb0" providerId="LiveId" clId="{2407CD50-AA2C-4F14-A56E-9A5BA7671F25}" dt="2024-01-07T21:52:44.286" v="1042" actId="26606"/>
          <ac:spMkLst>
            <pc:docMk/>
            <pc:sldMk cId="3454994697" sldId="268"/>
            <ac:spMk id="19" creationId="{7021D92D-08FF-45A6-9109-AC9462C7E8E3}"/>
          </ac:spMkLst>
        </pc:spChg>
        <pc:picChg chg="add">
          <ac:chgData name="Karol Zmyslowski" userId="a9225adab126ddb0" providerId="LiveId" clId="{2407CD50-AA2C-4F14-A56E-9A5BA7671F25}" dt="2024-01-07T21:52:44.286" v="1042" actId="26606"/>
          <ac:picMkLst>
            <pc:docMk/>
            <pc:sldMk cId="3454994697" sldId="268"/>
            <ac:picMk id="5" creationId="{0114B762-D03F-F65A-D690-4344A3191641}"/>
          </ac:picMkLst>
        </pc:picChg>
        <pc:cxnChg chg="add">
          <ac:chgData name="Karol Zmyslowski" userId="a9225adab126ddb0" providerId="LiveId" clId="{2407CD50-AA2C-4F14-A56E-9A5BA7671F25}" dt="2024-01-07T21:52:44.286" v="1042" actId="26606"/>
          <ac:cxnSpMkLst>
            <pc:docMk/>
            <pc:sldMk cId="3454994697" sldId="268"/>
            <ac:cxnSpMk id="11" creationId="{0CB1C732-7193-4253-8746-850D090A6B4E}"/>
          </ac:cxnSpMkLst>
        </pc:cxnChg>
        <pc:cxnChg chg="add">
          <ac:chgData name="Karol Zmyslowski" userId="a9225adab126ddb0" providerId="LiveId" clId="{2407CD50-AA2C-4F14-A56E-9A5BA7671F25}" dt="2024-01-07T21:52:44.286" v="1042" actId="26606"/>
          <ac:cxnSpMkLst>
            <pc:docMk/>
            <pc:sldMk cId="3454994697" sldId="268"/>
            <ac:cxnSpMk id="17" creationId="{D81E42A3-743C-4C15-9DA8-93AA9AEBFB17}"/>
          </ac:cxnSpMkLst>
        </pc:cxnChg>
      </pc:sldChg>
      <pc:sldChg chg="addSp delSp modSp mod modTransition setBg">
        <pc:chgData name="Karol Zmyslowski" userId="a9225adab126ddb0" providerId="LiveId" clId="{2407CD50-AA2C-4F14-A56E-9A5BA7671F25}" dt="2024-01-07T22:15:18.531" v="1478"/>
        <pc:sldMkLst>
          <pc:docMk/>
          <pc:sldMk cId="159574382" sldId="269"/>
        </pc:sldMkLst>
        <pc:spChg chg="mod">
          <ac:chgData name="Karol Zmyslowski" userId="a9225adab126ddb0" providerId="LiveId" clId="{2407CD50-AA2C-4F14-A56E-9A5BA7671F25}" dt="2024-01-07T22:01:37.989" v="1312" actId="20577"/>
          <ac:spMkLst>
            <pc:docMk/>
            <pc:sldMk cId="159574382" sldId="269"/>
            <ac:spMk id="2" creationId="{716D3B77-25C9-9BFA-F261-D6D1C6FD98EF}"/>
          </ac:spMkLst>
        </pc:spChg>
        <pc:spChg chg="del mod">
          <ac:chgData name="Karol Zmyslowski" userId="a9225adab126ddb0" providerId="LiveId" clId="{2407CD50-AA2C-4F14-A56E-9A5BA7671F25}" dt="2024-01-07T21:54:13.968" v="1048" actId="26606"/>
          <ac:spMkLst>
            <pc:docMk/>
            <pc:sldMk cId="159574382" sldId="269"/>
            <ac:spMk id="3" creationId="{B62FB239-74D6-F60C-1936-58231F6A2D38}"/>
          </ac:spMkLst>
        </pc:spChg>
        <pc:spChg chg="add">
          <ac:chgData name="Karol Zmyslowski" userId="a9225adab126ddb0" providerId="LiveId" clId="{2407CD50-AA2C-4F14-A56E-9A5BA7671F25}" dt="2024-01-07T21:54:13.968" v="1048" actId="26606"/>
          <ac:spMkLst>
            <pc:docMk/>
            <pc:sldMk cId="159574382" sldId="269"/>
            <ac:spMk id="9" creationId="{DD4C4B28-6B4B-4445-8535-F516D74E4AA9}"/>
          </ac:spMkLst>
        </pc:spChg>
        <pc:spChg chg="add">
          <ac:chgData name="Karol Zmyslowski" userId="a9225adab126ddb0" providerId="LiveId" clId="{2407CD50-AA2C-4F14-A56E-9A5BA7671F25}" dt="2024-01-07T21:54:13.968" v="1048" actId="26606"/>
          <ac:spMkLst>
            <pc:docMk/>
            <pc:sldMk cId="159574382" sldId="269"/>
            <ac:spMk id="13" creationId="{55B419A7-F817-4767-8CCB-FB0E189C4ACD}"/>
          </ac:spMkLst>
        </pc:spChg>
        <pc:spChg chg="add">
          <ac:chgData name="Karol Zmyslowski" userId="a9225adab126ddb0" providerId="LiveId" clId="{2407CD50-AA2C-4F14-A56E-9A5BA7671F25}" dt="2024-01-07T21:54:13.968" v="1048" actId="26606"/>
          <ac:spMkLst>
            <pc:docMk/>
            <pc:sldMk cId="159574382" sldId="269"/>
            <ac:spMk id="15" creationId="{868BA1FB-7158-4051-A255-70F5F21FD8A1}"/>
          </ac:spMkLst>
        </pc:spChg>
        <pc:spChg chg="add">
          <ac:chgData name="Karol Zmyslowski" userId="a9225adab126ddb0" providerId="LiveId" clId="{2407CD50-AA2C-4F14-A56E-9A5BA7671F25}" dt="2024-01-07T21:54:13.968" v="1048" actId="26606"/>
          <ac:spMkLst>
            <pc:docMk/>
            <pc:sldMk cId="159574382" sldId="269"/>
            <ac:spMk id="19" creationId="{7021D92D-08FF-45A6-9109-AC9462C7E8E3}"/>
          </ac:spMkLst>
        </pc:spChg>
        <pc:picChg chg="add">
          <ac:chgData name="Karol Zmyslowski" userId="a9225adab126ddb0" providerId="LiveId" clId="{2407CD50-AA2C-4F14-A56E-9A5BA7671F25}" dt="2024-01-07T21:54:13.968" v="1048" actId="26606"/>
          <ac:picMkLst>
            <pc:docMk/>
            <pc:sldMk cId="159574382" sldId="269"/>
            <ac:picMk id="5" creationId="{6DC96A28-8B5D-CCE4-8AD0-1C29C4DE7264}"/>
          </ac:picMkLst>
        </pc:picChg>
        <pc:cxnChg chg="add">
          <ac:chgData name="Karol Zmyslowski" userId="a9225adab126ddb0" providerId="LiveId" clId="{2407CD50-AA2C-4F14-A56E-9A5BA7671F25}" dt="2024-01-07T21:54:13.968" v="1048" actId="26606"/>
          <ac:cxnSpMkLst>
            <pc:docMk/>
            <pc:sldMk cId="159574382" sldId="269"/>
            <ac:cxnSpMk id="11" creationId="{0CB1C732-7193-4253-8746-850D090A6B4E}"/>
          </ac:cxnSpMkLst>
        </pc:cxnChg>
        <pc:cxnChg chg="add">
          <ac:chgData name="Karol Zmyslowski" userId="a9225adab126ddb0" providerId="LiveId" clId="{2407CD50-AA2C-4F14-A56E-9A5BA7671F25}" dt="2024-01-07T21:54:13.968" v="1048" actId="26606"/>
          <ac:cxnSpMkLst>
            <pc:docMk/>
            <pc:sldMk cId="159574382" sldId="269"/>
            <ac:cxnSpMk id="17" creationId="{D81E42A3-743C-4C15-9DA8-93AA9AEBFB17}"/>
          </ac:cxnSpMkLst>
        </pc:cxnChg>
      </pc:sldChg>
      <pc:sldChg chg="addSp delSp modSp mod modTransition setBg setClrOvrMap">
        <pc:chgData name="Karol Zmyslowski" userId="a9225adab126ddb0" providerId="LiveId" clId="{2407CD50-AA2C-4F14-A56E-9A5BA7671F25}" dt="2024-01-07T22:15:18.531" v="1478"/>
        <pc:sldMkLst>
          <pc:docMk/>
          <pc:sldMk cId="2976705312" sldId="270"/>
        </pc:sldMkLst>
        <pc:spChg chg="del mod">
          <ac:chgData name="Karol Zmyslowski" userId="a9225adab126ddb0" providerId="LiveId" clId="{2407CD50-AA2C-4F14-A56E-9A5BA7671F25}" dt="2024-01-07T22:02:56.320" v="1454"/>
          <ac:spMkLst>
            <pc:docMk/>
            <pc:sldMk cId="2976705312" sldId="270"/>
            <ac:spMk id="4" creationId="{95DDAC3E-AF7C-E69A-C60E-00DB8F4D188E}"/>
          </ac:spMkLst>
        </pc:spChg>
        <pc:spChg chg="mod">
          <ac:chgData name="Karol Zmyslowski" userId="a9225adab126ddb0" providerId="LiveId" clId="{2407CD50-AA2C-4F14-A56E-9A5BA7671F25}" dt="2024-01-07T22:10:28.455" v="1459" actId="26606"/>
          <ac:spMkLst>
            <pc:docMk/>
            <pc:sldMk cId="2976705312" sldId="270"/>
            <ac:spMk id="5" creationId="{976E3D97-D6D0-70A7-8FE8-B7F3B4808F2D}"/>
          </ac:spMkLst>
        </pc:spChg>
        <pc:spChg chg="add mod">
          <ac:chgData name="Karol Zmyslowski" userId="a9225adab126ddb0" providerId="LiveId" clId="{2407CD50-AA2C-4F14-A56E-9A5BA7671F25}" dt="2024-01-07T22:11:45.892" v="1468" actId="1076"/>
          <ac:spMkLst>
            <pc:docMk/>
            <pc:sldMk cId="2976705312" sldId="270"/>
            <ac:spMk id="8" creationId="{8FF25564-3EA5-DF0B-BFBA-A773A0DA39E8}"/>
          </ac:spMkLst>
        </pc:spChg>
        <pc:spChg chg="add del">
          <ac:chgData name="Karol Zmyslowski" userId="a9225adab126ddb0" providerId="LiveId" clId="{2407CD50-AA2C-4F14-A56E-9A5BA7671F25}" dt="2024-01-07T22:11:50.380" v="1469" actId="478"/>
          <ac:spMkLst>
            <pc:docMk/>
            <pc:sldMk cId="2976705312" sldId="270"/>
            <ac:spMk id="10" creationId="{EE1804C9-6376-B66F-26B2-6D1611B60630}"/>
          </ac:spMkLst>
        </pc:spChg>
        <pc:spChg chg="add">
          <ac:chgData name="Karol Zmyslowski" userId="a9225adab126ddb0" providerId="LiveId" clId="{2407CD50-AA2C-4F14-A56E-9A5BA7671F25}" dt="2024-01-07T22:10:28.455" v="1459" actId="26606"/>
          <ac:spMkLst>
            <pc:docMk/>
            <pc:sldMk cId="2976705312" sldId="270"/>
            <ac:spMk id="12" creationId="{DD4C4B28-6B4B-4445-8535-F516D74E4AA9}"/>
          </ac:spMkLst>
        </pc:spChg>
        <pc:spChg chg="add">
          <ac:chgData name="Karol Zmyslowski" userId="a9225adab126ddb0" providerId="LiveId" clId="{2407CD50-AA2C-4F14-A56E-9A5BA7671F25}" dt="2024-01-07T22:10:28.455" v="1459" actId="26606"/>
          <ac:spMkLst>
            <pc:docMk/>
            <pc:sldMk cId="2976705312" sldId="270"/>
            <ac:spMk id="16" creationId="{55B419A7-F817-4767-8CCB-FB0E189C4ACD}"/>
          </ac:spMkLst>
        </pc:spChg>
        <pc:spChg chg="add">
          <ac:chgData name="Karol Zmyslowski" userId="a9225adab126ddb0" providerId="LiveId" clId="{2407CD50-AA2C-4F14-A56E-9A5BA7671F25}" dt="2024-01-07T22:10:28.455" v="1459" actId="26606"/>
          <ac:spMkLst>
            <pc:docMk/>
            <pc:sldMk cId="2976705312" sldId="270"/>
            <ac:spMk id="18" creationId="{AAD3D935-ECFC-4862-B395-207C13BAC3B7}"/>
          </ac:spMkLst>
        </pc:spChg>
        <pc:spChg chg="add">
          <ac:chgData name="Karol Zmyslowski" userId="a9225adab126ddb0" providerId="LiveId" clId="{2407CD50-AA2C-4F14-A56E-9A5BA7671F25}" dt="2024-01-07T22:10:28.455" v="1459" actId="26606"/>
          <ac:spMkLst>
            <pc:docMk/>
            <pc:sldMk cId="2976705312" sldId="270"/>
            <ac:spMk id="22" creationId="{ADA271CD-3011-4A05-B4A3-80F1794684F2}"/>
          </ac:spMkLst>
        </pc:spChg>
        <pc:picChg chg="add mod">
          <ac:chgData name="Karol Zmyslowski" userId="a9225adab126ddb0" providerId="LiveId" clId="{2407CD50-AA2C-4F14-A56E-9A5BA7671F25}" dt="2024-01-07T22:10:28.455" v="1459" actId="26606"/>
          <ac:picMkLst>
            <pc:docMk/>
            <pc:sldMk cId="2976705312" sldId="270"/>
            <ac:picMk id="7" creationId="{032FC7A2-81C1-722F-A028-D524F5E90ADC}"/>
          </ac:picMkLst>
        </pc:picChg>
        <pc:cxnChg chg="add">
          <ac:chgData name="Karol Zmyslowski" userId="a9225adab126ddb0" providerId="LiveId" clId="{2407CD50-AA2C-4F14-A56E-9A5BA7671F25}" dt="2024-01-07T22:10:28.455" v="1459" actId="26606"/>
          <ac:cxnSpMkLst>
            <pc:docMk/>
            <pc:sldMk cId="2976705312" sldId="270"/>
            <ac:cxnSpMk id="14" creationId="{0CB1C732-7193-4253-8746-850D090A6B4E}"/>
          </ac:cxnSpMkLst>
        </pc:cxnChg>
        <pc:cxnChg chg="add">
          <ac:chgData name="Karol Zmyslowski" userId="a9225adab126ddb0" providerId="LiveId" clId="{2407CD50-AA2C-4F14-A56E-9A5BA7671F25}" dt="2024-01-07T22:10:28.455" v="1459" actId="26606"/>
          <ac:cxnSpMkLst>
            <pc:docMk/>
            <pc:sldMk cId="2976705312" sldId="270"/>
            <ac:cxnSpMk id="20" creationId="{E3B95BE3-D5B2-4F38-9A01-17866C9FBA6E}"/>
          </ac:cxnSpMkLst>
        </pc:cxnChg>
      </pc:sldChg>
      <pc:sldChg chg="addSp delSp modSp new mod ord modTransition setBg setClrOvrMap">
        <pc:chgData name="Karol Zmyslowski" userId="a9225adab126ddb0" providerId="LiveId" clId="{2407CD50-AA2C-4F14-A56E-9A5BA7671F25}" dt="2024-01-07T22:15:18.531" v="1478"/>
        <pc:sldMkLst>
          <pc:docMk/>
          <pc:sldMk cId="2864380469" sldId="271"/>
        </pc:sldMkLst>
        <pc:spChg chg="mod">
          <ac:chgData name="Karol Zmyslowski" userId="a9225adab126ddb0" providerId="LiveId" clId="{2407CD50-AA2C-4F14-A56E-9A5BA7671F25}" dt="2024-01-07T21:51:46.275" v="1038" actId="26606"/>
          <ac:spMkLst>
            <pc:docMk/>
            <pc:sldMk cId="2864380469" sldId="271"/>
            <ac:spMk id="2" creationId="{50734395-6F14-D177-04D0-A7D38B949331}"/>
          </ac:spMkLst>
        </pc:spChg>
        <pc:spChg chg="mod">
          <ac:chgData name="Karol Zmyslowski" userId="a9225adab126ddb0" providerId="LiveId" clId="{2407CD50-AA2C-4F14-A56E-9A5BA7671F25}" dt="2024-01-07T21:51:46.275" v="1038" actId="26606"/>
          <ac:spMkLst>
            <pc:docMk/>
            <pc:sldMk cId="2864380469" sldId="271"/>
            <ac:spMk id="3" creationId="{C38D0A85-87AA-0F8D-B817-E5787F4C26B7}"/>
          </ac:spMkLst>
        </pc:spChg>
        <pc:spChg chg="add del">
          <ac:chgData name="Karol Zmyslowski" userId="a9225adab126ddb0" providerId="LiveId" clId="{2407CD50-AA2C-4F14-A56E-9A5BA7671F25}" dt="2024-01-07T21:51:46.262" v="1037" actId="26606"/>
          <ac:spMkLst>
            <pc:docMk/>
            <pc:sldMk cId="2864380469" sldId="271"/>
            <ac:spMk id="9" creationId="{C5176844-69C3-4F79-BE38-EA5BDDF4FEA4}"/>
          </ac:spMkLst>
        </pc:spChg>
        <pc:spChg chg="add del">
          <ac:chgData name="Karol Zmyslowski" userId="a9225adab126ddb0" providerId="LiveId" clId="{2407CD50-AA2C-4F14-A56E-9A5BA7671F25}" dt="2024-01-07T21:51:46.262" v="1037" actId="26606"/>
          <ac:spMkLst>
            <pc:docMk/>
            <pc:sldMk cId="2864380469" sldId="271"/>
            <ac:spMk id="13" creationId="{A101E513-AF74-4E9D-A31F-99664250722D}"/>
          </ac:spMkLst>
        </pc:spChg>
        <pc:spChg chg="add">
          <ac:chgData name="Karol Zmyslowski" userId="a9225adab126ddb0" providerId="LiveId" clId="{2407CD50-AA2C-4F14-A56E-9A5BA7671F25}" dt="2024-01-07T21:51:46.275" v="1038" actId="26606"/>
          <ac:spMkLst>
            <pc:docMk/>
            <pc:sldMk cId="2864380469" sldId="271"/>
            <ac:spMk id="15" creationId="{4E75910E-4112-4447-8981-4CA7ACEF94BA}"/>
          </ac:spMkLst>
        </pc:spChg>
        <pc:spChg chg="add">
          <ac:chgData name="Karol Zmyslowski" userId="a9225adab126ddb0" providerId="LiveId" clId="{2407CD50-AA2C-4F14-A56E-9A5BA7671F25}" dt="2024-01-07T21:51:46.275" v="1038" actId="26606"/>
          <ac:spMkLst>
            <pc:docMk/>
            <pc:sldMk cId="2864380469" sldId="271"/>
            <ac:spMk id="16" creationId="{10C9A191-62EE-4A86-8FF9-6794BC3C58A7}"/>
          </ac:spMkLst>
        </pc:spChg>
        <pc:spChg chg="add">
          <ac:chgData name="Karol Zmyslowski" userId="a9225adab126ddb0" providerId="LiveId" clId="{2407CD50-AA2C-4F14-A56E-9A5BA7671F25}" dt="2024-01-07T21:51:46.275" v="1038" actId="26606"/>
          <ac:spMkLst>
            <pc:docMk/>
            <pc:sldMk cId="2864380469" sldId="271"/>
            <ac:spMk id="18" creationId="{6222F81D-28CB-42CB-9961-602C33F65295}"/>
          </ac:spMkLst>
        </pc:spChg>
        <pc:picChg chg="add del">
          <ac:chgData name="Karol Zmyslowski" userId="a9225adab126ddb0" providerId="LiveId" clId="{2407CD50-AA2C-4F14-A56E-9A5BA7671F25}" dt="2024-01-07T21:51:46.262" v="1037" actId="26606"/>
          <ac:picMkLst>
            <pc:docMk/>
            <pc:sldMk cId="2864380469" sldId="271"/>
            <ac:picMk id="5" creationId="{B366378E-C846-0C86-CC6C-C97E061C5684}"/>
          </ac:picMkLst>
        </pc:picChg>
        <pc:picChg chg="add">
          <ac:chgData name="Karol Zmyslowski" userId="a9225adab126ddb0" providerId="LiveId" clId="{2407CD50-AA2C-4F14-A56E-9A5BA7671F25}" dt="2024-01-07T21:51:46.275" v="1038" actId="26606"/>
          <ac:picMkLst>
            <pc:docMk/>
            <pc:sldMk cId="2864380469" sldId="271"/>
            <ac:picMk id="17" creationId="{1B913004-F227-3704-211A-7E401DCB74E2}"/>
          </ac:picMkLst>
        </pc:picChg>
        <pc:cxnChg chg="add del">
          <ac:chgData name="Karol Zmyslowski" userId="a9225adab126ddb0" providerId="LiveId" clId="{2407CD50-AA2C-4F14-A56E-9A5BA7671F25}" dt="2024-01-07T21:51:46.262" v="1037" actId="26606"/>
          <ac:cxnSpMkLst>
            <pc:docMk/>
            <pc:sldMk cId="2864380469" sldId="271"/>
            <ac:cxnSpMk id="11" creationId="{33862825-C012-4895-A17E-F3D1F62D89DD}"/>
          </ac:cxnSpMkLst>
        </pc:cxnChg>
        <pc:cxnChg chg="add">
          <ac:chgData name="Karol Zmyslowski" userId="a9225adab126ddb0" providerId="LiveId" clId="{2407CD50-AA2C-4F14-A56E-9A5BA7671F25}" dt="2024-01-07T21:51:46.275" v="1038" actId="26606"/>
          <ac:cxnSpMkLst>
            <pc:docMk/>
            <pc:sldMk cId="2864380469" sldId="271"/>
            <ac:cxnSpMk id="19" creationId="{081E1E49-F752-49CA-BFF6-1303B0A8AA03}"/>
          </ac:cxnSpMkLst>
        </pc:cxnChg>
      </pc:sldChg>
      <pc:sldChg chg="addSp delSp modSp add mod ord modTransition setBg setClrOvrMap delDesignElem">
        <pc:chgData name="Karol Zmyslowski" userId="a9225adab126ddb0" providerId="LiveId" clId="{2407CD50-AA2C-4F14-A56E-9A5BA7671F25}" dt="2024-01-07T22:29:39.341" v="1899" actId="26606"/>
        <pc:sldMkLst>
          <pc:docMk/>
          <pc:sldMk cId="2178931029" sldId="272"/>
        </pc:sldMkLst>
        <pc:spChg chg="mod">
          <ac:chgData name="Karol Zmyslowski" userId="a9225adab126ddb0" providerId="LiveId" clId="{2407CD50-AA2C-4F14-A56E-9A5BA7671F25}" dt="2024-01-07T21:00:09.541" v="438" actId="26606"/>
          <ac:spMkLst>
            <pc:docMk/>
            <pc:sldMk cId="2178931029" sldId="272"/>
            <ac:spMk id="2" creationId="{EE7882AD-6445-A20F-1724-AA4FE458DC11}"/>
          </ac:spMkLst>
        </pc:spChg>
        <pc:spChg chg="mod ord">
          <ac:chgData name="Karol Zmyslowski" userId="a9225adab126ddb0" providerId="LiveId" clId="{2407CD50-AA2C-4F14-A56E-9A5BA7671F25}" dt="2024-01-07T21:00:09.541" v="438" actId="26606"/>
          <ac:spMkLst>
            <pc:docMk/>
            <pc:sldMk cId="2178931029" sldId="272"/>
            <ac:spMk id="3" creationId="{B250A366-6CC1-C07C-5906-A31696FB34FD}"/>
          </ac:spMkLst>
        </pc:spChg>
        <pc:spChg chg="add">
          <ac:chgData name="Karol Zmyslowski" userId="a9225adab126ddb0" providerId="LiveId" clId="{2407CD50-AA2C-4F14-A56E-9A5BA7671F25}" dt="2024-01-07T22:29:39.341" v="1899" actId="26606"/>
          <ac:spMkLst>
            <pc:docMk/>
            <pc:sldMk cId="2178931029" sldId="272"/>
            <ac:spMk id="9" creationId="{C5176844-69C3-4F79-BE38-EA5BDDF4FEA4}"/>
          </ac:spMkLst>
        </pc:spChg>
        <pc:spChg chg="add">
          <ac:chgData name="Karol Zmyslowski" userId="a9225adab126ddb0" providerId="LiveId" clId="{2407CD50-AA2C-4F14-A56E-9A5BA7671F25}" dt="2024-01-07T22:29:39.341" v="1899" actId="26606"/>
          <ac:spMkLst>
            <pc:docMk/>
            <pc:sldMk cId="2178931029" sldId="272"/>
            <ac:spMk id="11" creationId="{CAF8A158-E51E-4253-820B-3970F73976B6}"/>
          </ac:spMkLst>
        </pc:spChg>
        <pc:spChg chg="add del">
          <ac:chgData name="Karol Zmyslowski" userId="a9225adab126ddb0" providerId="LiveId" clId="{2407CD50-AA2C-4F14-A56E-9A5BA7671F25}" dt="2024-01-07T21:00:06.724" v="435" actId="26606"/>
          <ac:spMkLst>
            <pc:docMk/>
            <pc:sldMk cId="2178931029" sldId="272"/>
            <ac:spMk id="12" creationId="{C5176844-69C3-4F79-BE38-EA5BDDF4FEA4}"/>
          </ac:spMkLst>
        </pc:spChg>
        <pc:spChg chg="add">
          <ac:chgData name="Karol Zmyslowski" userId="a9225adab126ddb0" providerId="LiveId" clId="{2407CD50-AA2C-4F14-A56E-9A5BA7671F25}" dt="2024-01-07T22:29:39.341" v="1899" actId="26606"/>
          <ac:spMkLst>
            <pc:docMk/>
            <pc:sldMk cId="2178931029" sldId="272"/>
            <ac:spMk id="13" creationId="{A101E513-AF74-4E9D-A31F-99664250722D}"/>
          </ac:spMkLst>
        </pc:spChg>
        <pc:spChg chg="add del">
          <ac:chgData name="Karol Zmyslowski" userId="a9225adab126ddb0" providerId="LiveId" clId="{2407CD50-AA2C-4F14-A56E-9A5BA7671F25}" dt="2024-01-07T21:00:06.724" v="435" actId="26606"/>
          <ac:spMkLst>
            <pc:docMk/>
            <pc:sldMk cId="2178931029" sldId="272"/>
            <ac:spMk id="16" creationId="{CAF8A158-E51E-4253-820B-3970F73976B6}"/>
          </ac:spMkLst>
        </pc:spChg>
        <pc:spChg chg="add del">
          <ac:chgData name="Karol Zmyslowski" userId="a9225adab126ddb0" providerId="LiveId" clId="{2407CD50-AA2C-4F14-A56E-9A5BA7671F25}" dt="2024-01-07T21:00:06.724" v="435" actId="26606"/>
          <ac:spMkLst>
            <pc:docMk/>
            <pc:sldMk cId="2178931029" sldId="272"/>
            <ac:spMk id="18" creationId="{A101E513-AF74-4E9D-A31F-99664250722D}"/>
          </ac:spMkLst>
        </pc:spChg>
        <pc:spChg chg="add del">
          <ac:chgData name="Karol Zmyslowski" userId="a9225adab126ddb0" providerId="LiveId" clId="{2407CD50-AA2C-4F14-A56E-9A5BA7671F25}" dt="2024-01-07T21:00:09.532" v="437" actId="26606"/>
          <ac:spMkLst>
            <pc:docMk/>
            <pc:sldMk cId="2178931029" sldId="272"/>
            <ac:spMk id="20" creationId="{C5176844-69C3-4F79-BE38-EA5BDDF4FEA4}"/>
          </ac:spMkLst>
        </pc:spChg>
        <pc:spChg chg="add del">
          <ac:chgData name="Karol Zmyslowski" userId="a9225adab126ddb0" providerId="LiveId" clId="{2407CD50-AA2C-4F14-A56E-9A5BA7671F25}" dt="2024-01-07T21:00:09.532" v="437" actId="26606"/>
          <ac:spMkLst>
            <pc:docMk/>
            <pc:sldMk cId="2178931029" sldId="272"/>
            <ac:spMk id="22" creationId="{A101E513-AF74-4E9D-A31F-99664250722D}"/>
          </ac:spMkLst>
        </pc:spChg>
        <pc:spChg chg="add del">
          <ac:chgData name="Karol Zmyslowski" userId="a9225adab126ddb0" providerId="LiveId" clId="{2407CD50-AA2C-4F14-A56E-9A5BA7671F25}" dt="2024-01-07T21:46:25.116" v="1031"/>
          <ac:spMkLst>
            <pc:docMk/>
            <pc:sldMk cId="2178931029" sldId="272"/>
            <ac:spMk id="24" creationId="{C5176844-69C3-4F79-BE38-EA5BDDF4FEA4}"/>
          </ac:spMkLst>
        </pc:spChg>
        <pc:spChg chg="add del">
          <ac:chgData name="Karol Zmyslowski" userId="a9225adab126ddb0" providerId="LiveId" clId="{2407CD50-AA2C-4F14-A56E-9A5BA7671F25}" dt="2024-01-07T21:46:25.116" v="1031"/>
          <ac:spMkLst>
            <pc:docMk/>
            <pc:sldMk cId="2178931029" sldId="272"/>
            <ac:spMk id="26" creationId="{CAF8A158-E51E-4253-820B-3970F73976B6}"/>
          </ac:spMkLst>
        </pc:spChg>
        <pc:spChg chg="add del">
          <ac:chgData name="Karol Zmyslowski" userId="a9225adab126ddb0" providerId="LiveId" clId="{2407CD50-AA2C-4F14-A56E-9A5BA7671F25}" dt="2024-01-07T21:46:25.116" v="1031"/>
          <ac:spMkLst>
            <pc:docMk/>
            <pc:sldMk cId="2178931029" sldId="272"/>
            <ac:spMk id="27" creationId="{A101E513-AF74-4E9D-A31F-99664250722D}"/>
          </ac:spMkLst>
        </pc:spChg>
        <pc:picChg chg="add mod ord">
          <ac:chgData name="Karol Zmyslowski" userId="a9225adab126ddb0" providerId="LiveId" clId="{2407CD50-AA2C-4F14-A56E-9A5BA7671F25}" dt="2024-01-07T21:00:09.541" v="438" actId="26606"/>
          <ac:picMkLst>
            <pc:docMk/>
            <pc:sldMk cId="2178931029" sldId="272"/>
            <ac:picMk id="5" creationId="{7FD711B0-4BC1-81AE-7280-3422B75F96DC}"/>
          </ac:picMkLst>
        </pc:picChg>
        <pc:picChg chg="add mod">
          <ac:chgData name="Karol Zmyslowski" userId="a9225adab126ddb0" providerId="LiveId" clId="{2407CD50-AA2C-4F14-A56E-9A5BA7671F25}" dt="2024-01-07T21:00:09.541" v="438" actId="26606"/>
          <ac:picMkLst>
            <pc:docMk/>
            <pc:sldMk cId="2178931029" sldId="272"/>
            <ac:picMk id="7" creationId="{7F3E40F1-A5A0-4F19-BB4C-21C9565FC206}"/>
          </ac:picMkLst>
        </pc:picChg>
        <pc:cxnChg chg="add">
          <ac:chgData name="Karol Zmyslowski" userId="a9225adab126ddb0" providerId="LiveId" clId="{2407CD50-AA2C-4F14-A56E-9A5BA7671F25}" dt="2024-01-07T22:29:39.341" v="1899" actId="26606"/>
          <ac:cxnSpMkLst>
            <pc:docMk/>
            <pc:sldMk cId="2178931029" sldId="272"/>
            <ac:cxnSpMk id="10" creationId="{33862825-C012-4895-A17E-F3D1F62D89DD}"/>
          </ac:cxnSpMkLst>
        </pc:cxnChg>
        <pc:cxnChg chg="add del">
          <ac:chgData name="Karol Zmyslowski" userId="a9225adab126ddb0" providerId="LiveId" clId="{2407CD50-AA2C-4F14-A56E-9A5BA7671F25}" dt="2024-01-07T21:00:06.724" v="435" actId="26606"/>
          <ac:cxnSpMkLst>
            <pc:docMk/>
            <pc:sldMk cId="2178931029" sldId="272"/>
            <ac:cxnSpMk id="14" creationId="{33862825-C012-4895-A17E-F3D1F62D89DD}"/>
          </ac:cxnSpMkLst>
        </pc:cxnChg>
        <pc:cxnChg chg="add del">
          <ac:chgData name="Karol Zmyslowski" userId="a9225adab126ddb0" providerId="LiveId" clId="{2407CD50-AA2C-4F14-A56E-9A5BA7671F25}" dt="2024-01-07T21:00:09.532" v="437" actId="26606"/>
          <ac:cxnSpMkLst>
            <pc:docMk/>
            <pc:sldMk cId="2178931029" sldId="272"/>
            <ac:cxnSpMk id="21" creationId="{61A0812C-8DCE-4CA2-904B-A5A5C12CA4F3}"/>
          </ac:cxnSpMkLst>
        </pc:cxnChg>
        <pc:cxnChg chg="add del">
          <ac:chgData name="Karol Zmyslowski" userId="a9225adab126ddb0" providerId="LiveId" clId="{2407CD50-AA2C-4F14-A56E-9A5BA7671F25}" dt="2024-01-07T21:46:25.116" v="1031"/>
          <ac:cxnSpMkLst>
            <pc:docMk/>
            <pc:sldMk cId="2178931029" sldId="272"/>
            <ac:cxnSpMk id="25" creationId="{33862825-C012-4895-A17E-F3D1F62D89DD}"/>
          </ac:cxnSpMkLst>
        </pc:cxnChg>
      </pc:sldChg>
      <pc:sldChg chg="addSp delSp modSp add mod modTransition setBg setClrOvrMap delDesignElem">
        <pc:chgData name="Karol Zmyslowski" userId="a9225adab126ddb0" providerId="LiveId" clId="{2407CD50-AA2C-4F14-A56E-9A5BA7671F25}" dt="2024-01-07T22:30:55.777" v="1905" actId="26606"/>
        <pc:sldMkLst>
          <pc:docMk/>
          <pc:sldMk cId="3818155805" sldId="273"/>
        </pc:sldMkLst>
        <pc:spChg chg="mod">
          <ac:chgData name="Karol Zmyslowski" userId="a9225adab126ddb0" providerId="LiveId" clId="{2407CD50-AA2C-4F14-A56E-9A5BA7671F25}" dt="2024-01-07T22:30:55.766" v="1904" actId="26606"/>
          <ac:spMkLst>
            <pc:docMk/>
            <pc:sldMk cId="3818155805" sldId="273"/>
            <ac:spMk id="2" creationId="{B804A4FA-2FD7-A824-DBD2-86C1B68AE92F}"/>
          </ac:spMkLst>
        </pc:spChg>
        <pc:spChg chg="mod ord">
          <ac:chgData name="Karol Zmyslowski" userId="a9225adab126ddb0" providerId="LiveId" clId="{2407CD50-AA2C-4F14-A56E-9A5BA7671F25}" dt="2024-01-07T22:30:55.766" v="1904" actId="26606"/>
          <ac:spMkLst>
            <pc:docMk/>
            <pc:sldMk cId="3818155805" sldId="273"/>
            <ac:spMk id="3" creationId="{8533C2BD-7674-89B3-D5F6-13508A62DB7F}"/>
          </ac:spMkLst>
        </pc:spChg>
        <pc:spChg chg="add del">
          <ac:chgData name="Karol Zmyslowski" userId="a9225adab126ddb0" providerId="LiveId" clId="{2407CD50-AA2C-4F14-A56E-9A5BA7671F25}" dt="2024-01-07T22:30:55.777" v="1905" actId="26606"/>
          <ac:spMkLst>
            <pc:docMk/>
            <pc:sldMk cId="3818155805" sldId="273"/>
            <ac:spMk id="7" creationId="{C5176844-69C3-4F79-BE38-EA5BDDF4FEA4}"/>
          </ac:spMkLst>
        </pc:spChg>
        <pc:spChg chg="add del">
          <ac:chgData name="Karol Zmyslowski" userId="a9225adab126ddb0" providerId="LiveId" clId="{2407CD50-AA2C-4F14-A56E-9A5BA7671F25}" dt="2024-01-07T22:30:55.777" v="1905" actId="26606"/>
          <ac:spMkLst>
            <pc:docMk/>
            <pc:sldMk cId="3818155805" sldId="273"/>
            <ac:spMk id="9" creationId="{CAF8A158-E51E-4253-820B-3970F73976B6}"/>
          </ac:spMkLst>
        </pc:spChg>
        <pc:spChg chg="add del">
          <ac:chgData name="Karol Zmyslowski" userId="a9225adab126ddb0" providerId="LiveId" clId="{2407CD50-AA2C-4F14-A56E-9A5BA7671F25}" dt="2024-01-07T20:59:24.796" v="429" actId="26606"/>
          <ac:spMkLst>
            <pc:docMk/>
            <pc:sldMk cId="3818155805" sldId="273"/>
            <ac:spMk id="10" creationId="{C5176844-69C3-4F79-BE38-EA5BDDF4FEA4}"/>
          </ac:spMkLst>
        </pc:spChg>
        <pc:spChg chg="add del">
          <ac:chgData name="Karol Zmyslowski" userId="a9225adab126ddb0" providerId="LiveId" clId="{2407CD50-AA2C-4F14-A56E-9A5BA7671F25}" dt="2024-01-07T22:30:55.777" v="1905" actId="26606"/>
          <ac:spMkLst>
            <pc:docMk/>
            <pc:sldMk cId="3818155805" sldId="273"/>
            <ac:spMk id="11" creationId="{A101E513-AF74-4E9D-A31F-99664250722D}"/>
          </ac:spMkLst>
        </pc:spChg>
        <pc:spChg chg="add del">
          <ac:chgData name="Karol Zmyslowski" userId="a9225adab126ddb0" providerId="LiveId" clId="{2407CD50-AA2C-4F14-A56E-9A5BA7671F25}" dt="2024-01-07T20:59:24.796" v="429" actId="26606"/>
          <ac:spMkLst>
            <pc:docMk/>
            <pc:sldMk cId="3818155805" sldId="273"/>
            <ac:spMk id="14" creationId="{A101E513-AF74-4E9D-A31F-99664250722D}"/>
          </ac:spMkLst>
        </pc:spChg>
        <pc:spChg chg="add del">
          <ac:chgData name="Karol Zmyslowski" userId="a9225adab126ddb0" providerId="LiveId" clId="{2407CD50-AA2C-4F14-A56E-9A5BA7671F25}" dt="2024-01-07T22:30:55.766" v="1904" actId="26606"/>
          <ac:spMkLst>
            <pc:docMk/>
            <pc:sldMk cId="3818155805" sldId="273"/>
            <ac:spMk id="15" creationId="{C5176844-69C3-4F79-BE38-EA5BDDF4FEA4}"/>
          </ac:spMkLst>
        </pc:spChg>
        <pc:spChg chg="add del">
          <ac:chgData name="Karol Zmyslowski" userId="a9225adab126ddb0" providerId="LiveId" clId="{2407CD50-AA2C-4F14-A56E-9A5BA7671F25}" dt="2024-01-07T21:46:25.116" v="1031"/>
          <ac:spMkLst>
            <pc:docMk/>
            <pc:sldMk cId="3818155805" sldId="273"/>
            <ac:spMk id="16" creationId="{A101E513-AF74-4E9D-A31F-99664250722D}"/>
          </ac:spMkLst>
        </pc:spChg>
        <pc:spChg chg="add del">
          <ac:chgData name="Karol Zmyslowski" userId="a9225adab126ddb0" providerId="LiveId" clId="{2407CD50-AA2C-4F14-A56E-9A5BA7671F25}" dt="2024-01-07T21:46:25.116" v="1031"/>
          <ac:spMkLst>
            <pc:docMk/>
            <pc:sldMk cId="3818155805" sldId="273"/>
            <ac:spMk id="17" creationId="{C5176844-69C3-4F79-BE38-EA5BDDF4FEA4}"/>
          </ac:spMkLst>
        </pc:spChg>
        <pc:spChg chg="add del">
          <ac:chgData name="Karol Zmyslowski" userId="a9225adab126ddb0" providerId="LiveId" clId="{2407CD50-AA2C-4F14-A56E-9A5BA7671F25}" dt="2024-01-07T21:46:25.116" v="1031"/>
          <ac:spMkLst>
            <pc:docMk/>
            <pc:sldMk cId="3818155805" sldId="273"/>
            <ac:spMk id="19" creationId="{CAF8A158-E51E-4253-820B-3970F73976B6}"/>
          </ac:spMkLst>
        </pc:spChg>
        <pc:spChg chg="add del">
          <ac:chgData name="Karol Zmyslowski" userId="a9225adab126ddb0" providerId="LiveId" clId="{2407CD50-AA2C-4F14-A56E-9A5BA7671F25}" dt="2024-01-07T22:30:55.766" v="1904" actId="26606"/>
          <ac:spMkLst>
            <pc:docMk/>
            <pc:sldMk cId="3818155805" sldId="273"/>
            <ac:spMk id="22" creationId="{A101E513-AF74-4E9D-A31F-99664250722D}"/>
          </ac:spMkLst>
        </pc:spChg>
        <pc:spChg chg="add">
          <ac:chgData name="Karol Zmyslowski" userId="a9225adab126ddb0" providerId="LiveId" clId="{2407CD50-AA2C-4F14-A56E-9A5BA7671F25}" dt="2024-01-07T22:30:55.777" v="1905" actId="26606"/>
          <ac:spMkLst>
            <pc:docMk/>
            <pc:sldMk cId="3818155805" sldId="273"/>
            <ac:spMk id="24" creationId="{A101E513-AF74-4E9D-A31F-99664250722D}"/>
          </ac:spMkLst>
        </pc:spChg>
        <pc:spChg chg="add">
          <ac:chgData name="Karol Zmyslowski" userId="a9225adab126ddb0" providerId="LiveId" clId="{2407CD50-AA2C-4F14-A56E-9A5BA7671F25}" dt="2024-01-07T22:30:55.777" v="1905" actId="26606"/>
          <ac:spMkLst>
            <pc:docMk/>
            <pc:sldMk cId="3818155805" sldId="273"/>
            <ac:spMk id="25" creationId="{C5176844-69C3-4F79-BE38-EA5BDDF4FEA4}"/>
          </ac:spMkLst>
        </pc:spChg>
        <pc:spChg chg="add">
          <ac:chgData name="Karol Zmyslowski" userId="a9225adab126ddb0" providerId="LiveId" clId="{2407CD50-AA2C-4F14-A56E-9A5BA7671F25}" dt="2024-01-07T22:30:55.777" v="1905" actId="26606"/>
          <ac:spMkLst>
            <pc:docMk/>
            <pc:sldMk cId="3818155805" sldId="273"/>
            <ac:spMk id="27" creationId="{CAF8A158-E51E-4253-820B-3970F73976B6}"/>
          </ac:spMkLst>
        </pc:spChg>
        <pc:picChg chg="add mod ord">
          <ac:chgData name="Karol Zmyslowski" userId="a9225adab126ddb0" providerId="LiveId" clId="{2407CD50-AA2C-4F14-A56E-9A5BA7671F25}" dt="2024-01-07T22:30:55.777" v="1905" actId="26606"/>
          <ac:picMkLst>
            <pc:docMk/>
            <pc:sldMk cId="3818155805" sldId="273"/>
            <ac:picMk id="5" creationId="{4B91A1B2-6BE3-44C5-DDFF-A812391F67D7}"/>
          </ac:picMkLst>
        </pc:picChg>
        <pc:picChg chg="add mod">
          <ac:chgData name="Karol Zmyslowski" userId="a9225adab126ddb0" providerId="LiveId" clId="{2407CD50-AA2C-4F14-A56E-9A5BA7671F25}" dt="2024-01-07T22:30:55.777" v="1905" actId="26606"/>
          <ac:picMkLst>
            <pc:docMk/>
            <pc:sldMk cId="3818155805" sldId="273"/>
            <ac:picMk id="13" creationId="{499DB09B-85E0-C2B1-8726-1226E3EECA99}"/>
          </ac:picMkLst>
        </pc:picChg>
        <pc:cxnChg chg="add del">
          <ac:chgData name="Karol Zmyslowski" userId="a9225adab126ddb0" providerId="LiveId" clId="{2407CD50-AA2C-4F14-A56E-9A5BA7671F25}" dt="2024-01-07T22:30:55.777" v="1905" actId="26606"/>
          <ac:cxnSpMkLst>
            <pc:docMk/>
            <pc:sldMk cId="3818155805" sldId="273"/>
            <ac:cxnSpMk id="8" creationId="{33862825-C012-4895-A17E-F3D1F62D89DD}"/>
          </ac:cxnSpMkLst>
        </pc:cxnChg>
        <pc:cxnChg chg="add del">
          <ac:chgData name="Karol Zmyslowski" userId="a9225adab126ddb0" providerId="LiveId" clId="{2407CD50-AA2C-4F14-A56E-9A5BA7671F25}" dt="2024-01-07T20:59:24.796" v="429" actId="26606"/>
          <ac:cxnSpMkLst>
            <pc:docMk/>
            <pc:sldMk cId="3818155805" sldId="273"/>
            <ac:cxnSpMk id="12" creationId="{C1FC086D-39EC-448D-97E7-FF232355AE19}"/>
          </ac:cxnSpMkLst>
        </pc:cxnChg>
        <pc:cxnChg chg="add del">
          <ac:chgData name="Karol Zmyslowski" userId="a9225adab126ddb0" providerId="LiveId" clId="{2407CD50-AA2C-4F14-A56E-9A5BA7671F25}" dt="2024-01-07T21:46:25.116" v="1031"/>
          <ac:cxnSpMkLst>
            <pc:docMk/>
            <pc:sldMk cId="3818155805" sldId="273"/>
            <ac:cxnSpMk id="18" creationId="{33862825-C012-4895-A17E-F3D1F62D89DD}"/>
          </ac:cxnSpMkLst>
        </pc:cxnChg>
        <pc:cxnChg chg="add del">
          <ac:chgData name="Karol Zmyslowski" userId="a9225adab126ddb0" providerId="LiveId" clId="{2407CD50-AA2C-4F14-A56E-9A5BA7671F25}" dt="2024-01-07T22:30:55.766" v="1904" actId="26606"/>
          <ac:cxnSpMkLst>
            <pc:docMk/>
            <pc:sldMk cId="3818155805" sldId="273"/>
            <ac:cxnSpMk id="20" creationId="{61A0812C-8DCE-4CA2-904B-A5A5C12CA4F3}"/>
          </ac:cxnSpMkLst>
        </pc:cxnChg>
        <pc:cxnChg chg="add">
          <ac:chgData name="Karol Zmyslowski" userId="a9225adab126ddb0" providerId="LiveId" clId="{2407CD50-AA2C-4F14-A56E-9A5BA7671F25}" dt="2024-01-07T22:30:55.777" v="1905" actId="26606"/>
          <ac:cxnSpMkLst>
            <pc:docMk/>
            <pc:sldMk cId="3818155805" sldId="273"/>
            <ac:cxnSpMk id="26" creationId="{33862825-C012-4895-A17E-F3D1F62D89DD}"/>
          </ac:cxnSpMkLst>
        </pc:cxnChg>
      </pc:sldChg>
      <pc:sldChg chg="addSp delSp modSp new mod modTransition setBg setClrOvrMap">
        <pc:chgData name="Karol Zmyslowski" userId="a9225adab126ddb0" providerId="LiveId" clId="{2407CD50-AA2C-4F14-A56E-9A5BA7671F25}" dt="2024-01-07T22:15:18.531" v="1478"/>
        <pc:sldMkLst>
          <pc:docMk/>
          <pc:sldMk cId="2993216707" sldId="274"/>
        </pc:sldMkLst>
        <pc:spChg chg="mod">
          <ac:chgData name="Karol Zmyslowski" userId="a9225adab126ddb0" providerId="LiveId" clId="{2407CD50-AA2C-4F14-A56E-9A5BA7671F25}" dt="2024-01-07T21:50:23.128" v="1034" actId="26606"/>
          <ac:spMkLst>
            <pc:docMk/>
            <pc:sldMk cId="2993216707" sldId="274"/>
            <ac:spMk id="2" creationId="{2A701FEE-1381-0AF1-B228-F47EB1B98879}"/>
          </ac:spMkLst>
        </pc:spChg>
        <pc:spChg chg="mod">
          <ac:chgData name="Karol Zmyslowski" userId="a9225adab126ddb0" providerId="LiveId" clId="{2407CD50-AA2C-4F14-A56E-9A5BA7671F25}" dt="2024-01-07T21:50:23.128" v="1034" actId="26606"/>
          <ac:spMkLst>
            <pc:docMk/>
            <pc:sldMk cId="2993216707" sldId="274"/>
            <ac:spMk id="3" creationId="{DB0888FF-B02D-91A4-C1C9-7FE9036F5591}"/>
          </ac:spMkLst>
        </pc:spChg>
        <pc:spChg chg="add del">
          <ac:chgData name="Karol Zmyslowski" userId="a9225adab126ddb0" providerId="LiveId" clId="{2407CD50-AA2C-4F14-A56E-9A5BA7671F25}" dt="2024-01-07T21:50:23.119" v="1033" actId="26606"/>
          <ac:spMkLst>
            <pc:docMk/>
            <pc:sldMk cId="2993216707" sldId="274"/>
            <ac:spMk id="10" creationId="{C5176844-69C3-4F79-BE38-EA5BDDF4FEA4}"/>
          </ac:spMkLst>
        </pc:spChg>
        <pc:spChg chg="add del">
          <ac:chgData name="Karol Zmyslowski" userId="a9225adab126ddb0" providerId="LiveId" clId="{2407CD50-AA2C-4F14-A56E-9A5BA7671F25}" dt="2024-01-07T21:50:23.119" v="1033" actId="26606"/>
          <ac:spMkLst>
            <pc:docMk/>
            <pc:sldMk cId="2993216707" sldId="274"/>
            <ac:spMk id="14" creationId="{A101E513-AF74-4E9D-A31F-99664250722D}"/>
          </ac:spMkLst>
        </pc:spChg>
        <pc:spChg chg="add">
          <ac:chgData name="Karol Zmyslowski" userId="a9225adab126ddb0" providerId="LiveId" clId="{2407CD50-AA2C-4F14-A56E-9A5BA7671F25}" dt="2024-01-07T21:50:23.128" v="1034" actId="26606"/>
          <ac:spMkLst>
            <pc:docMk/>
            <pc:sldMk cId="2993216707" sldId="274"/>
            <ac:spMk id="16" creationId="{A101E513-AF74-4E9D-A31F-99664250722D}"/>
          </ac:spMkLst>
        </pc:spChg>
        <pc:spChg chg="add">
          <ac:chgData name="Karol Zmyslowski" userId="a9225adab126ddb0" providerId="LiveId" clId="{2407CD50-AA2C-4F14-A56E-9A5BA7671F25}" dt="2024-01-07T21:50:23.128" v="1034" actId="26606"/>
          <ac:spMkLst>
            <pc:docMk/>
            <pc:sldMk cId="2993216707" sldId="274"/>
            <ac:spMk id="17" creationId="{C5176844-69C3-4F79-BE38-EA5BDDF4FEA4}"/>
          </ac:spMkLst>
        </pc:spChg>
        <pc:spChg chg="add">
          <ac:chgData name="Karol Zmyslowski" userId="a9225adab126ddb0" providerId="LiveId" clId="{2407CD50-AA2C-4F14-A56E-9A5BA7671F25}" dt="2024-01-07T21:50:23.128" v="1034" actId="26606"/>
          <ac:spMkLst>
            <pc:docMk/>
            <pc:sldMk cId="2993216707" sldId="274"/>
            <ac:spMk id="19" creationId="{CAF8A158-E51E-4253-820B-3970F73976B6}"/>
          </ac:spMkLst>
        </pc:spChg>
        <pc:picChg chg="add mod">
          <ac:chgData name="Karol Zmyslowski" userId="a9225adab126ddb0" providerId="LiveId" clId="{2407CD50-AA2C-4F14-A56E-9A5BA7671F25}" dt="2024-01-07T21:50:23.128" v="1034" actId="26606"/>
          <ac:picMkLst>
            <pc:docMk/>
            <pc:sldMk cId="2993216707" sldId="274"/>
            <ac:picMk id="5" creationId="{E4A5AF6B-E102-D7DF-3F49-D7BE455947CE}"/>
          </ac:picMkLst>
        </pc:picChg>
        <pc:cxnChg chg="add del">
          <ac:chgData name="Karol Zmyslowski" userId="a9225adab126ddb0" providerId="LiveId" clId="{2407CD50-AA2C-4F14-A56E-9A5BA7671F25}" dt="2024-01-07T21:50:23.119" v="1033" actId="26606"/>
          <ac:cxnSpMkLst>
            <pc:docMk/>
            <pc:sldMk cId="2993216707" sldId="274"/>
            <ac:cxnSpMk id="12" creationId="{AEF97C72-3F89-4F0A-9629-01818B389CF0}"/>
          </ac:cxnSpMkLst>
        </pc:cxnChg>
        <pc:cxnChg chg="add">
          <ac:chgData name="Karol Zmyslowski" userId="a9225adab126ddb0" providerId="LiveId" clId="{2407CD50-AA2C-4F14-A56E-9A5BA7671F25}" dt="2024-01-07T21:50:23.128" v="1034" actId="26606"/>
          <ac:cxnSpMkLst>
            <pc:docMk/>
            <pc:sldMk cId="2993216707" sldId="274"/>
            <ac:cxnSpMk id="18" creationId="{33862825-C012-4895-A17E-F3D1F62D89DD}"/>
          </ac:cxnSpMkLst>
        </pc:cxnChg>
      </pc:sldChg>
    </pc:docChg>
  </pc:docChgLst>
  <pc:docChgLst>
    <pc:chgData name="Karol Zmyslowski" userId="a9225adab126ddb0" providerId="Windows Live" clId="Web-{F9006D1A-D3CA-445E-A41C-850816C89465}"/>
    <pc:docChg chg="modSld">
      <pc:chgData name="Karol Zmyslowski" userId="a9225adab126ddb0" providerId="Windows Live" clId="Web-{F9006D1A-D3CA-445E-A41C-850816C89465}" dt="2024-01-12T00:57:34.277" v="1" actId="20577"/>
      <pc:docMkLst>
        <pc:docMk/>
      </pc:docMkLst>
      <pc:sldChg chg="modSp">
        <pc:chgData name="Karol Zmyslowski" userId="a9225adab126ddb0" providerId="Windows Live" clId="Web-{F9006D1A-D3CA-445E-A41C-850816C89465}" dt="2024-01-12T00:57:34.277" v="1" actId="20577"/>
        <pc:sldMkLst>
          <pc:docMk/>
          <pc:sldMk cId="1130859805" sldId="260"/>
        </pc:sldMkLst>
        <pc:spChg chg="mod">
          <ac:chgData name="Karol Zmyslowski" userId="a9225adab126ddb0" providerId="Windows Live" clId="Web-{F9006D1A-D3CA-445E-A41C-850816C89465}" dt="2024-01-12T00:57:34.277" v="1" actId="20577"/>
          <ac:spMkLst>
            <pc:docMk/>
            <pc:sldMk cId="1130859805" sldId="260"/>
            <ac:spMk id="3" creationId="{8533C2BD-7674-89B3-D5F6-13508A62DB7F}"/>
          </ac:spMkLst>
        </pc:spChg>
      </pc:sldChg>
    </pc:docChg>
  </pc:docChgLst>
</pc:chgInfo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4-01-08T01:51:29.844" idx="1">
    <p:pos x="10" y="10"/>
    <p:text>*rozpocząć nasłuch i tranamisję, zamiast rozpoczac transmisje </p:text>
    <p:extLst>
      <p:ext uri="{C676402C-5697-4E1C-873F-D02D1690AC5C}">
        <p15:threadingInfo xmlns:p15="http://schemas.microsoft.com/office/powerpoint/2012/main" timeZoneBias="-60"/>
      </p:ext>
    </p:extLst>
  </p:cm>
</p:cmLst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3.gif>
</file>

<file path=ppt/media/image4.png>
</file>

<file path=ppt/media/image5.jpeg>
</file>

<file path=ppt/media/image5.png>
</file>

<file path=ppt/media/image6.jpeg>
</file>

<file path=ppt/media/image7.pn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582219-F8B5-234C-94B8-2F124F2AB776}" type="datetimeFigureOut">
              <a:rPr lang="pl-PL" smtClean="0"/>
              <a:t>11.01.2024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6BA40E-DF71-2240-882A-1E171451E7F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8961341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Za tym slajdem umieścić mapę świata z regionami </a:t>
            </a:r>
            <a:r>
              <a:rPr lang="pl-PL" dirty="0" err="1"/>
              <a:t>IARy</a:t>
            </a:r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6BA40E-DF71-2240-882A-1E171451E7FF}" type="slidenum">
              <a:rPr lang="pl-PL" smtClean="0"/>
              <a:t>15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0514638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 title="Page Number Shape">
            <a:extLst>
              <a:ext uri="{FF2B5EF4-FFF2-40B4-BE49-F238E27FC236}">
                <a16:creationId xmlns:a16="http://schemas.microsoft.com/office/drawing/2014/main" id="{DD4C4B28-6B4B-4445-8535-F516D74E4AA9}"/>
              </a:ext>
            </a:extLst>
          </p:cNvPr>
          <p:cNvSpPr/>
          <p:nvPr/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12" name="Straight Connector 11" title="Verticle Rule Line">
            <a:extLst>
              <a:ext uri="{FF2B5EF4-FFF2-40B4-BE49-F238E27FC236}">
                <a16:creationId xmlns:a16="http://schemas.microsoft.com/office/drawing/2014/main" id="{0CB1C732-7193-4253-8746-850D090A6B4E}"/>
              </a:ext>
            </a:extLst>
          </p:cNvPr>
          <p:cNvCxnSpPr>
            <a:cxnSpLocks/>
          </p:cNvCxnSpPr>
          <p:nvPr/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03AA199-952B-427F-A5BE-B97D25FD07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8992" y="1143000"/>
            <a:ext cx="6720840" cy="3730752"/>
          </a:xfrm>
        </p:spPr>
        <p:txBody>
          <a:bodyPr anchor="t">
            <a:normAutofit/>
          </a:bodyPr>
          <a:lstStyle>
            <a:lvl1pPr algn="l">
              <a:defRPr sz="72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1AA393-A876-475F-A05B-1CCAB6C1F0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8992" y="5010912"/>
            <a:ext cx="6720840" cy="704088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395621-D631-4F31-AEEF-C8574E50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86356" y="6007608"/>
            <a:ext cx="3143643" cy="365125"/>
          </a:xfrm>
        </p:spPr>
        <p:txBody>
          <a:bodyPr/>
          <a:lstStyle/>
          <a:p>
            <a:fld id="{53BEF823-48A5-43FC-BE03-E79964288B41}" type="datetimeFigureOut">
              <a:rPr lang="en-US" smtClean="0"/>
              <a:t>1/11/2024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EE125-77AD-4E23-AFB7-C5CFDEACA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78991" y="6007608"/>
            <a:ext cx="6720837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569682-B530-4F52-87B9-39464A093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/>
            </a:lvl1pPr>
          </a:lstStyle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2384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59FCF-ACDF-495D-ACFA-15FCAC9EA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3786E3-AB17-427E-8EF8-7FCB671A11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33B4E9-7A16-448C-8BE6-B14941A34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1/11/2024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9212F5-5835-49FF-836F-5E3008A0E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9D492B-E5EE-4D24-A087-57D739CFA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0753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31E395-94BD-4E79-8E42-9CD4EB33CA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475542" y="758952"/>
            <a:ext cx="2954458" cy="498600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9AA8A4-66BC-4E80-ABE3-F533F82B88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58952" y="758952"/>
            <a:ext cx="7407586" cy="498600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DDA4EA6-6A1A-48ED-9D79-A438561C7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1/11/2024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049B2BA-9250-4EBF-8820-10BDA5C1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914475-55F3-4C46-BAE2-E4D93E9E3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279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351BD-5252-4168-A69E-C6864AE29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48EEE-19C9-493B-836D-73B9E4A0BE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7FA6BFE-11ED-4FB4-9F65-508B5B0F0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1/11/2024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0F536E-BEFF-4E0D-B4EC-39DE28C67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EE02AF-6FE1-4972-BD48-A82499AD6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1477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452EE-D9FC-4E51-9BFF-141F91923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051" y="2414016"/>
            <a:ext cx="10666949" cy="3099816"/>
          </a:xfrm>
        </p:spPr>
        <p:txBody>
          <a:bodyPr anchor="t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E086C4-4949-4E7A-A182-6709496A1C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1389888"/>
            <a:ext cx="10671048" cy="822960"/>
          </a:xfrm>
        </p:spPr>
        <p:txBody>
          <a:bodyPr anchor="ctr">
            <a:normAutofit/>
          </a:bodyPr>
          <a:lstStyle>
            <a:lvl1pPr marL="0" indent="0">
              <a:buNone/>
              <a:defRPr sz="20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12BC88-6A2B-4851-9568-23A4B74D9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1/11/2024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82CFE5-65C3-4F46-9141-464545594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21B390-4E13-4481-AC02-FF126656C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502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0E02F8-47BB-4D30-8EFE-69C9222D9E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84648" y="758952"/>
            <a:ext cx="6245352" cy="22402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844D33-6BF0-4205-A542-8537E35159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84647" y="3273551"/>
            <a:ext cx="6245351" cy="22402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D6953A83-D2BE-4015-8D64-BE93DDFE5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1/11/2024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A849E67-05F9-4033-B033-74D6B8C8E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FAAC6AA-CFFB-438F-9327-DDB023E2E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A4960CB-ABA7-4442-AB15-FE444F23C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626527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348291-9C7D-407E-8D07-FA3A323EA9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4648" y="758952"/>
            <a:ext cx="6245352" cy="548640"/>
          </a:xfrm>
        </p:spPr>
        <p:txBody>
          <a:bodyPr anchor="b"/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A192D2-8BA6-4A4D-814D-AD37A2A10A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90323" y="1377198"/>
            <a:ext cx="6239675" cy="182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6FD4BC-C948-41C4-BA24-5D26147E1C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84647" y="3319548"/>
            <a:ext cx="6245351" cy="548640"/>
          </a:xfrm>
        </p:spPr>
        <p:txBody>
          <a:bodyPr anchor="b"/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2E359C-F73D-4F1B-9F9A-6D62856710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84646" y="3932372"/>
            <a:ext cx="6245352" cy="182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76B63AE-38FF-40DD-A543-32DD98E6B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C686C0EB-E082-4BAB-99E8-B42F3C28B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1/11/2024</a:t>
            </a:fld>
            <a:endParaRPr lang="en-US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B3CB0152-BA1F-48C7-A66F-3ADB51C94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BD1C21B3-5CF6-415F-8295-EED3DF5CB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212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470D5-4EB9-4410-A8AE-6D85F1923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887FB59-BA77-4864-B9E8-994851250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1/11/2024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6F0BC0B-BA67-455B-B567-1473DF062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CF0BCF3-6FB5-4529-AA6A-A31467351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9153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F1315B-6865-4A5A-91C1-B75339038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536720-08C7-43DE-8EB5-CAB52D0E9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2477AF-B012-491C-AE42-22DE1203B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1353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D183AC-72A9-43F5-A1B3-1D7A6A4C7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758951"/>
            <a:ext cx="6245352" cy="475488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045592-52ED-4270-ACBB-BCC528DAC4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8953" y="3815080"/>
            <a:ext cx="3831336" cy="1698752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99A93518-F9B5-418F-9883-BEF8359B0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1/11/2024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27B9FFE7-C4AB-425B-9B56-E412C7221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9231052-EBA8-4781-B28A-2FEA8BE52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DBF9E7-F686-4FA1-9BA5-69BDD014B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293017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733829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16CF06-B27C-4DC4-981D-38E31997BD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758951"/>
            <a:ext cx="6245352" cy="475488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976E66-2CB3-4F47-97F6-077C428183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8952" y="3794760"/>
            <a:ext cx="3831336" cy="1719072"/>
          </a:xfrm>
        </p:spPr>
        <p:txBody>
          <a:bodyPr>
            <a:normAutofit/>
          </a:bodyPr>
          <a:lstStyle>
            <a:lvl1pPr marL="0" indent="0">
              <a:buNone/>
              <a:defRPr sz="20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71414C9F-CBBD-4D5E-A831-BC0CDFEBC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1/11/2024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F58DC0C8-B580-442D-8DAC-4F0F869B1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1B0D29E8-DFEE-49AB-83AF-85FF25252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EAAF1B-6B6E-4D37-8F57-E403C6371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292608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528076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 title="Page Number Shape">
            <a:extLst>
              <a:ext uri="{FF2B5EF4-FFF2-40B4-BE49-F238E27FC236}">
                <a16:creationId xmlns:a16="http://schemas.microsoft.com/office/drawing/2014/main" id="{72411438-92A5-42B0-9C54-EA4FB32ACB5E}"/>
              </a:ext>
            </a:extLst>
          </p:cNvPr>
          <p:cNvSpPr/>
          <p:nvPr/>
        </p:nvSpPr>
        <p:spPr bwMode="auto">
          <a:xfrm>
            <a:off x="11784011" y="5778801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56E4D8-47B6-4DEC-BD29-B3B6ED4CC7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47548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5D4C-4873-4052-A294-99CCB9421C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4648" y="758952"/>
            <a:ext cx="6245352" cy="47548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D62B3-3490-46B4-A10E-33FCE4A1FB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16952" y="6007608"/>
            <a:ext cx="38130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r"/>
            <a:fld id="{53BEF823-48A5-43FC-BE03-E79964288B41}" type="datetimeFigureOut">
              <a:rPr lang="en-US" smtClean="0"/>
              <a:pPr algn="r"/>
              <a:t>1/11/2024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424CB1-7D5F-4F52-9F99-7068F5819E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8952" y="6007608"/>
            <a:ext cx="38313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l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1F9CC9-1431-4569-B2F1-D048149553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86616" y="6007608"/>
            <a:ext cx="411480" cy="365125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900" b="1">
                <a:solidFill>
                  <a:schemeClr val="bg1"/>
                </a:solidFill>
              </a:defRPr>
            </a:lvl1pPr>
          </a:lstStyle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782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7" r:id="rId2"/>
    <p:sldLayoutId id="2147483686" r:id="rId3"/>
    <p:sldLayoutId id="2147483685" r:id="rId4"/>
    <p:sldLayoutId id="2147483684" r:id="rId5"/>
    <p:sldLayoutId id="2147483683" r:id="rId6"/>
    <p:sldLayoutId id="2147483682" r:id="rId7"/>
    <p:sldLayoutId id="2147483681" r:id="rId8"/>
    <p:sldLayoutId id="2147483680" r:id="rId9"/>
    <p:sldLayoutId id="2147483679" r:id="rId10"/>
    <p:sldLayoutId id="214748367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i="1" kern="1200" spc="1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182880" indent="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None/>
        <a:defRPr sz="18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82880" indent="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None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bip.uke.gov.pl/swiadectwa-operatora-urzadzen-radiowych-tresci/swiadectwa-amatorskie,3.html" TargetMode="External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qrz.com/" TargetMode="External"/><Relationship Id="rId5" Type="http://schemas.openxmlformats.org/officeDocument/2006/relationships/hyperlink" Target="https://www.iaru.org/" TargetMode="External"/><Relationship Id="rId4" Type="http://schemas.openxmlformats.org/officeDocument/2006/relationships/hyperlink" Target="https://www.itu.int/en/Pages/default.aspx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www.uke.gov.pl/blog/pozwolenie-radiowe-tanio-sprzedam,13.html#:~:text=Wykorzystywanie%20urz%C4%85dze%C5%84%20pracuj%C4%85cych%20w%20pa%C5%9Bmie%20CB%20i%20PMR,tanie%2C%20ale%20przy%20tym%20maj%C4%85%20jednak%20istotne%20ograniczenia.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hyperlink" Target="https://egzaminy.uke.gov.pl/pl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8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EACF5FDC-EE90-B74E-DC9A-4AB9D8BD5E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79743" y="1104066"/>
            <a:ext cx="3464109" cy="3146318"/>
          </a:xfrm>
        </p:spPr>
        <p:txBody>
          <a:bodyPr anchor="t">
            <a:normAutofit/>
          </a:bodyPr>
          <a:lstStyle/>
          <a:p>
            <a:r>
              <a:rPr lang="pl-PL" sz="3800"/>
              <a:t>Radio w dwu kierunkach,</a:t>
            </a:r>
            <a:br>
              <a:rPr lang="pl-PL" sz="3800"/>
            </a:br>
            <a:r>
              <a:rPr lang="pl-PL" sz="3800"/>
              <a:t>    czyli co robią radioamatorzy?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1E1771F4-0079-D0D1-1441-1CEA6399E0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86673" y="4382814"/>
            <a:ext cx="3457177" cy="1403837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pl-PL" sz="2000" b="1"/>
              <a:t>Autor: Karol Zmysłowski</a:t>
            </a:r>
          </a:p>
          <a:p>
            <a:pPr>
              <a:lnSpc>
                <a:spcPct val="90000"/>
              </a:lnSpc>
            </a:pPr>
            <a:r>
              <a:rPr lang="pl-PL" sz="2000" b="1"/>
              <a:t>Znak wywoławczy/</a:t>
            </a:r>
            <a:r>
              <a:rPr lang="pl-PL" sz="2000" b="1" err="1"/>
              <a:t>callsign</a:t>
            </a:r>
            <a:r>
              <a:rPr lang="pl-PL" sz="2000" b="1"/>
              <a:t>: SO2KAZ</a:t>
            </a:r>
          </a:p>
          <a:p>
            <a:pPr>
              <a:lnSpc>
                <a:spcPct val="90000"/>
              </a:lnSpc>
            </a:pPr>
            <a:endParaRPr lang="pl-PL" sz="2000" b="1"/>
          </a:p>
          <a:p>
            <a:pPr>
              <a:lnSpc>
                <a:spcPct val="90000"/>
              </a:lnSpc>
            </a:pPr>
            <a:endParaRPr lang="pl-PL" sz="2000" b="1"/>
          </a:p>
        </p:txBody>
      </p:sp>
      <p:pic>
        <p:nvPicPr>
          <p:cNvPr id="4" name="Wideo 3" descr="Open Field With Satellite Dish">
            <a:extLst>
              <a:ext uri="{FF2B5EF4-FFF2-40B4-BE49-F238E27FC236}">
                <a16:creationId xmlns:a16="http://schemas.microsoft.com/office/drawing/2014/main" id="{F021A5FB-BA50-D5BE-16EB-55C1CBF049F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620203" y="1670316"/>
            <a:ext cx="6329236" cy="3550084"/>
          </a:xfrm>
          <a:prstGeom prst="rect">
            <a:avLst/>
          </a:prstGeom>
        </p:spPr>
      </p:pic>
      <p:cxnSp>
        <p:nvCxnSpPr>
          <p:cNvPr id="7" name="Straight Connector 10">
            <a:extLst>
              <a:ext uri="{FF2B5EF4-FFF2-40B4-BE49-F238E27FC236}">
                <a16:creationId xmlns:a16="http://schemas.microsoft.com/office/drawing/2014/main" id="{0552FC00-E6D3-45AF-BE3D-0368141142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32660" y="1143293"/>
            <a:ext cx="0" cy="571470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reeform 6">
            <a:extLst>
              <a:ext uri="{FF2B5EF4-FFF2-40B4-BE49-F238E27FC236}">
                <a16:creationId xmlns:a16="http://schemas.microsoft.com/office/drawing/2014/main" id="{ADA271CD-3011-4A05-B4A3-80F1794684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8152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667110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4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4" descr="Ręka trzymająca pióro i cienie na arkuszu">
            <a:extLst>
              <a:ext uri="{FF2B5EF4-FFF2-40B4-BE49-F238E27FC236}">
                <a16:creationId xmlns:a16="http://schemas.microsoft.com/office/drawing/2014/main" id="{AD582B21-2786-B973-EEAC-96E05E9D711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40000"/>
          </a:blip>
          <a:srcRect t="873" b="256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1339E7AA-9CA0-AC7C-C925-A0ACA11D5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01002"/>
            <a:ext cx="3831335" cy="4312829"/>
          </a:xfrm>
        </p:spPr>
        <p:txBody>
          <a:bodyPr>
            <a:normAutofit/>
          </a:bodyPr>
          <a:lstStyle/>
          <a:p>
            <a:r>
              <a:rPr lang="pl-PL"/>
              <a:t>Pozwolenie radiowe krok po kroku, c. d. 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A3AA3670-0B9A-5C89-1484-C661F5A70C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2992" y="1201002"/>
            <a:ext cx="6197007" cy="4312829"/>
          </a:xfrm>
        </p:spPr>
        <p:txBody>
          <a:bodyPr>
            <a:normAutofit/>
          </a:bodyPr>
          <a:lstStyle/>
          <a:p>
            <a:r>
              <a:rPr lang="pl-PL"/>
              <a:t>Świadectwo kat. C jest możliwe, gdy w chwili egzaminu kandydat ma ukończone 10 lat, umożliwia zdobycie pozwolenia radiowego kat. 3.</a:t>
            </a:r>
          </a:p>
          <a:p>
            <a:r>
              <a:rPr lang="pl-PL"/>
              <a:t>Koszt:</a:t>
            </a:r>
          </a:p>
          <a:p>
            <a:pPr marL="468630" lvl="1" indent="-285750">
              <a:buFont typeface="Arial" panose="020B0604020202020204" pitchFamily="34" charset="0"/>
              <a:buChar char="•"/>
            </a:pPr>
            <a:r>
              <a:rPr lang="pl-PL"/>
              <a:t>Świadectwo kl. A 75PLN</a:t>
            </a:r>
          </a:p>
          <a:p>
            <a:pPr marL="468630" lvl="1" indent="-285750">
              <a:buFont typeface="Arial" panose="020B0604020202020204" pitchFamily="34" charset="0"/>
              <a:buChar char="•"/>
            </a:pPr>
            <a:r>
              <a:rPr lang="pl-PL"/>
              <a:t>Świadectwo kl. C 50PLN</a:t>
            </a:r>
          </a:p>
          <a:p>
            <a:pPr marL="468630" lvl="1" indent="-285750">
              <a:buFont typeface="Arial" panose="020B0604020202020204" pitchFamily="34" charset="0"/>
              <a:buChar char="•"/>
            </a:pPr>
            <a:r>
              <a:rPr lang="pl-PL"/>
              <a:t>Bycie legalnym krótkofalowcem nie jest drogie (przynajmniej na start ;) )</a:t>
            </a:r>
          </a:p>
          <a:p>
            <a:pPr indent="0">
              <a:buNone/>
            </a:pPr>
            <a:r>
              <a:rPr lang="pl-PL"/>
              <a:t>Dlaczego nie ma kat. B? </a:t>
            </a:r>
          </a:p>
        </p:txBody>
      </p:sp>
    </p:spTree>
    <p:extLst>
      <p:ext uri="{BB962C8B-B14F-4D97-AF65-F5344CB8AC3E}">
        <p14:creationId xmlns:p14="http://schemas.microsoft.com/office/powerpoint/2010/main" val="30952674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pull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Okulary na wierzchu książki">
            <a:extLst>
              <a:ext uri="{FF2B5EF4-FFF2-40B4-BE49-F238E27FC236}">
                <a16:creationId xmlns:a16="http://schemas.microsoft.com/office/drawing/2014/main" id="{7EE03093-EAAE-A29F-E2AF-2E7581DE6C8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40000"/>
          </a:blip>
          <a:srcRect t="14112" b="9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D1A9F3AC-0DC2-3919-4DB7-26A74F6D7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01002"/>
            <a:ext cx="3831335" cy="4312829"/>
          </a:xfrm>
        </p:spPr>
        <p:txBody>
          <a:bodyPr>
            <a:normAutofit/>
          </a:bodyPr>
          <a:lstStyle/>
          <a:p>
            <a:r>
              <a:rPr lang="pl-PL"/>
              <a:t>Egzamin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099EDABA-175B-FDBD-BE49-3CF8623DEC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2992" y="1201002"/>
            <a:ext cx="6197007" cy="4312829"/>
          </a:xfrm>
        </p:spPr>
        <p:txBody>
          <a:bodyPr>
            <a:normAutofit/>
          </a:bodyPr>
          <a:lstStyle/>
          <a:p>
            <a:r>
              <a:rPr lang="pl-PL"/>
              <a:t>Część teoretyczna, testowa</a:t>
            </a:r>
          </a:p>
          <a:p>
            <a:r>
              <a:rPr lang="pl-PL"/>
              <a:t>Część praktyczna</a:t>
            </a:r>
          </a:p>
          <a:p>
            <a:r>
              <a:rPr lang="pl-PL"/>
              <a:t>Pytania są opublikowane na stronie UKE, pod adresem (jako załączniki, na dole strony): </a:t>
            </a:r>
          </a:p>
          <a:p>
            <a:pPr lvl="1"/>
            <a:r>
              <a:rPr lang="pl-PL">
                <a:hlinkClick r:id="rId3"/>
              </a:rPr>
              <a:t>Świadectwa amatorskie - Urząd Komunikacji Elektronicznej (uke.gov.pl)</a:t>
            </a:r>
            <a:endParaRPr lang="pl-PL"/>
          </a:p>
        </p:txBody>
      </p:sp>
      <p:pic>
        <p:nvPicPr>
          <p:cNvPr id="6" name="Obraz 5" descr="Obraz zawierający wzór, kwadrat, Grafika, piksel&#10;&#10;Opis wygenerowany automatycznie">
            <a:extLst>
              <a:ext uri="{FF2B5EF4-FFF2-40B4-BE49-F238E27FC236}">
                <a16:creationId xmlns:a16="http://schemas.microsoft.com/office/drawing/2014/main" id="{61FCD07C-FE37-18C2-FD24-4495253F7B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8994" y="3763577"/>
            <a:ext cx="2511005" cy="2511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6784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pull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Okulary na wierzchu książki">
            <a:extLst>
              <a:ext uri="{FF2B5EF4-FFF2-40B4-BE49-F238E27FC236}">
                <a16:creationId xmlns:a16="http://schemas.microsoft.com/office/drawing/2014/main" id="{935D298F-7AB0-6ECD-E1DF-EF63EB7B14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40000"/>
          </a:blip>
          <a:srcRect t="14112" b="9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3A4E4FDF-B819-04E4-3732-31C5A35E2B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01002"/>
            <a:ext cx="3831335" cy="4312829"/>
          </a:xfrm>
        </p:spPr>
        <p:txBody>
          <a:bodyPr>
            <a:normAutofit/>
          </a:bodyPr>
          <a:lstStyle/>
          <a:p>
            <a:r>
              <a:rPr lang="pl-PL"/>
              <a:t>Po egzaminie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C47C9C44-10EC-9302-9084-5A6DA04445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2992" y="1201002"/>
            <a:ext cx="6197007" cy="4312829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pl-PL" sz="1700"/>
              <a:t>Trening cierpliwości (mamy zdany egzamin, a urządzenia dalej nie możemy dotknąć, a już kategorycznie nie wolno nam nadawać ;) )</a:t>
            </a:r>
          </a:p>
          <a:p>
            <a:pPr>
              <a:lnSpc>
                <a:spcPct val="100000"/>
              </a:lnSpc>
            </a:pPr>
            <a:r>
              <a:rPr lang="pl-PL" sz="1700"/>
              <a:t>Czekamy na świadectwo (standardowo: do 6 tyg.; praktycznie: krócej)</a:t>
            </a:r>
          </a:p>
          <a:p>
            <a:pPr>
              <a:lnSpc>
                <a:spcPct val="100000"/>
              </a:lnSpc>
            </a:pPr>
            <a:r>
              <a:rPr lang="pl-PL" sz="1700"/>
              <a:t>Zastanawiamy się nad własnym znakiem</a:t>
            </a:r>
          </a:p>
          <a:p>
            <a:pPr>
              <a:lnSpc>
                <a:spcPct val="100000"/>
              </a:lnSpc>
            </a:pPr>
            <a:r>
              <a:rPr lang="pl-PL" sz="1700"/>
              <a:t>Po otrzymaniu świadectwa wypełniamy wniosek o pozwolenie radiowe (na stronie UKE), skanujemy świadectwo, dokumenty wysyłamy elektronicznie lub listem poleconym</a:t>
            </a:r>
          </a:p>
          <a:p>
            <a:pPr>
              <a:lnSpc>
                <a:spcPct val="100000"/>
              </a:lnSpc>
            </a:pPr>
            <a:r>
              <a:rPr lang="pl-PL" sz="1700"/>
              <a:t>Pozwolenie przyjdzie tą samą drogą, jaką składaliśmy wniosek (teoretycznie: 4 tyg.; praktycznie: krócej)</a:t>
            </a:r>
          </a:p>
        </p:txBody>
      </p:sp>
    </p:spTree>
    <p:extLst>
      <p:ext uri="{BB962C8B-B14F-4D97-AF65-F5344CB8AC3E}">
        <p14:creationId xmlns:p14="http://schemas.microsoft.com/office/powerpoint/2010/main" val="15680114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pull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9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2A701FEE-1381-0AF1-B228-F47EB1B98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8497" y="1063256"/>
            <a:ext cx="5312254" cy="1540106"/>
          </a:xfrm>
        </p:spPr>
        <p:txBody>
          <a:bodyPr>
            <a:normAutofit/>
          </a:bodyPr>
          <a:lstStyle/>
          <a:p>
            <a:r>
              <a:rPr lang="pl-PL" sz="3800"/>
              <a:t>Budowa znaku radiowego</a:t>
            </a:r>
            <a:br>
              <a:rPr lang="pl-PL" sz="3800"/>
            </a:br>
            <a:r>
              <a:rPr lang="pl-PL" sz="3800"/>
              <a:t>(</a:t>
            </a:r>
            <a:r>
              <a:rPr lang="pl-PL" sz="3800" err="1"/>
              <a:t>callsign</a:t>
            </a:r>
            <a:r>
              <a:rPr lang="pl-PL" sz="3800"/>
              <a:t>)</a:t>
            </a:r>
          </a:p>
        </p:txBody>
      </p:sp>
      <p:cxnSp>
        <p:nvCxnSpPr>
          <p:cNvPr id="18" name="Straight Connector 11">
            <a:extLst>
              <a:ext uri="{FF2B5EF4-FFF2-40B4-BE49-F238E27FC236}">
                <a16:creationId xmlns:a16="http://schemas.microsoft.com/office/drawing/2014/main" id="{33862825-C012-4895-A17E-F3D1F62D89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143293"/>
            <a:ext cx="0" cy="5714707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DB0888FF-B02D-91A4-C1C9-7FE9036F55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8497" y="2933390"/>
            <a:ext cx="5312254" cy="2861349"/>
          </a:xfrm>
        </p:spPr>
        <p:txBody>
          <a:bodyPr>
            <a:normAutofit/>
          </a:bodyPr>
          <a:lstStyle/>
          <a:p>
            <a:r>
              <a:rPr lang="pl-PL" sz="1700"/>
              <a:t>Znak jest indywidualny w skali całego świata</a:t>
            </a:r>
          </a:p>
          <a:p>
            <a:r>
              <a:rPr lang="pl-PL" sz="1700"/>
              <a:t>Znak składa się z następujących części:</a:t>
            </a:r>
          </a:p>
          <a:p>
            <a:pPr lvl="1"/>
            <a:r>
              <a:rPr lang="pl-PL" sz="1700"/>
              <a:t>XXYZZZZ</a:t>
            </a:r>
          </a:p>
          <a:p>
            <a:pPr lvl="1"/>
            <a:r>
              <a:rPr lang="pl-PL" sz="1700"/>
              <a:t>XX – kombinacja dwu znaków, do wyboru: </a:t>
            </a:r>
            <a:r>
              <a:rPr lang="de-DE" sz="1700" b="0">
                <a:effectLst/>
                <a:latin typeface="Noto Sans" panose="020B0502040504020204" pitchFamily="34"/>
              </a:rPr>
              <a:t> HF, SN, SO, SP, SQ, SR, 3Z</a:t>
            </a:r>
            <a:endParaRPr lang="pl-PL" sz="1700" b="0">
              <a:effectLst/>
              <a:latin typeface="Noto Sans" panose="020B0502040504020204" pitchFamily="34"/>
            </a:endParaRPr>
          </a:p>
          <a:p>
            <a:pPr lvl="1"/>
            <a:r>
              <a:rPr lang="pl-PL" sz="1700">
                <a:latin typeface="Noto Sans" panose="020B0502040504020204" pitchFamily="34"/>
              </a:rPr>
              <a:t>Y – Okręg</a:t>
            </a:r>
          </a:p>
          <a:p>
            <a:pPr lvl="1"/>
            <a:r>
              <a:rPr lang="pl-PL" sz="1700">
                <a:latin typeface="Noto Sans" panose="020B0502040504020204" pitchFamily="34"/>
              </a:rPr>
              <a:t>ZZZZ – indywidualny sufiks</a:t>
            </a:r>
          </a:p>
          <a:p>
            <a:pPr lvl="1"/>
            <a:endParaRPr lang="pl-PL" sz="1700">
              <a:latin typeface="Noto Sans" panose="020B0502040504020204" pitchFamily="34"/>
            </a:endParaRPr>
          </a:p>
        </p:txBody>
      </p:sp>
      <p:sp>
        <p:nvSpPr>
          <p:cNvPr id="19" name="Freeform: Shape 13">
            <a:extLst>
              <a:ext uri="{FF2B5EF4-FFF2-40B4-BE49-F238E27FC236}">
                <a16:creationId xmlns:a16="http://schemas.microsoft.com/office/drawing/2014/main" id="{CAF8A158-E51E-4253-820B-3970F7397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76934" y="0"/>
            <a:ext cx="5215066" cy="6858000"/>
          </a:xfrm>
          <a:custGeom>
            <a:avLst/>
            <a:gdLst>
              <a:gd name="connsiteX0" fmla="*/ 2017353 w 5215066"/>
              <a:gd name="connsiteY0" fmla="*/ 0 h 6858000"/>
              <a:gd name="connsiteX1" fmla="*/ 5215066 w 5215066"/>
              <a:gd name="connsiteY1" fmla="*/ 0 h 6858000"/>
              <a:gd name="connsiteX2" fmla="*/ 5215066 w 5215066"/>
              <a:gd name="connsiteY2" fmla="*/ 6858000 h 6858000"/>
              <a:gd name="connsiteX3" fmla="*/ 1292431 w 5215066"/>
              <a:gd name="connsiteY3" fmla="*/ 6858000 h 6858000"/>
              <a:gd name="connsiteX4" fmla="*/ 1012702 w 5215066"/>
              <a:gd name="connsiteY4" fmla="*/ 6549681 h 6858000"/>
              <a:gd name="connsiteX5" fmla="*/ 0 w 5215066"/>
              <a:gd name="connsiteY5" fmla="*/ 3723759 h 6858000"/>
              <a:gd name="connsiteX6" fmla="*/ 1955279 w 5215066"/>
              <a:gd name="connsiteY6" fmla="*/ 398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15066" h="6858000">
                <a:moveTo>
                  <a:pt x="2017353" y="0"/>
                </a:moveTo>
                <a:lnTo>
                  <a:pt x="5215066" y="0"/>
                </a:lnTo>
                <a:lnTo>
                  <a:pt x="5215066" y="6858000"/>
                </a:lnTo>
                <a:lnTo>
                  <a:pt x="1292431" y="6858000"/>
                </a:lnTo>
                <a:lnTo>
                  <a:pt x="1012702" y="6549681"/>
                </a:lnTo>
                <a:cubicBezTo>
                  <a:pt x="380046" y="5781733"/>
                  <a:pt x="0" y="4797206"/>
                  <a:pt x="0" y="3723759"/>
                </a:cubicBezTo>
                <a:cubicBezTo>
                  <a:pt x="0" y="2190263"/>
                  <a:pt x="775604" y="838237"/>
                  <a:pt x="1955279" y="3986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E4A5AF6B-E102-D7DF-3F49-D7BE455947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0087" y="1779821"/>
            <a:ext cx="3434963" cy="3203102"/>
          </a:xfrm>
          <a:prstGeom prst="rect">
            <a:avLst/>
          </a:prstGeom>
        </p:spPr>
      </p:pic>
      <p:sp>
        <p:nvSpPr>
          <p:cNvPr id="16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2167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pull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0C9A191-62EE-4A86-8FF9-6794BC3C58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Zygzak — wiersz wskaźnika">
            <a:extLst>
              <a:ext uri="{FF2B5EF4-FFF2-40B4-BE49-F238E27FC236}">
                <a16:creationId xmlns:a16="http://schemas.microsoft.com/office/drawing/2014/main" id="{8EEAF783-93E2-EB41-EF02-9BB2C557334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40000"/>
          </a:blip>
          <a:srcRect t="3852" b="1187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222F81D-28CB-42CB-9961-602C33F652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1999" cy="6858000"/>
          </a:xfrm>
          <a:prstGeom prst="rect">
            <a:avLst/>
          </a:prstGeom>
          <a:solidFill>
            <a:schemeClr val="bg2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C41134A8-9CC7-792D-AB04-E9E011F79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01002"/>
            <a:ext cx="3831335" cy="4312829"/>
          </a:xfrm>
        </p:spPr>
        <p:txBody>
          <a:bodyPr>
            <a:normAutofit/>
          </a:bodyPr>
          <a:lstStyle/>
          <a:p>
            <a:r>
              <a:rPr lang="pl-PL"/>
              <a:t>Mamy pozwolenie!</a:t>
            </a:r>
            <a:br>
              <a:rPr lang="pl-PL"/>
            </a:br>
            <a:r>
              <a:rPr lang="pl-PL"/>
              <a:t>Co robić, jak żyć?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81E1E49-F752-49CA-BFF6-1303B0A8AA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12021" y="1143293"/>
            <a:ext cx="0" cy="571470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8B31A945-0BED-D29A-77C8-512F1B7F5F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2992" y="1201002"/>
            <a:ext cx="6197007" cy="4312829"/>
          </a:xfrm>
        </p:spPr>
        <p:txBody>
          <a:bodyPr>
            <a:normAutofit/>
          </a:bodyPr>
          <a:lstStyle/>
          <a:p>
            <a:r>
              <a:rPr lang="pl-PL"/>
              <a:t>Na początek rozpoznajemy radio, które mamy w posiadaniu.</a:t>
            </a:r>
          </a:p>
          <a:p>
            <a:r>
              <a:rPr lang="pl-PL"/>
              <a:t>Możemy skonfigurować radio do częstotliwości najbliższego przemiennika i rozpocząć transmisję.</a:t>
            </a:r>
          </a:p>
          <a:p>
            <a:r>
              <a:rPr lang="pl-PL"/>
              <a:t>Lista przemienników: przemienniki.net</a:t>
            </a:r>
          </a:p>
          <a:p>
            <a:r>
              <a:rPr lang="pl-PL"/>
              <a:t>Wiemy już o istnieniu </a:t>
            </a:r>
            <a:r>
              <a:rPr lang="pl-PL" err="1"/>
              <a:t>bandplanu</a:t>
            </a:r>
            <a:r>
              <a:rPr lang="pl-PL"/>
              <a:t> (listy częstotliwości), respektujemy zasady w eterze(nie zakłócamy), staramy się dobierać częstotliwości do swojej aktywności (analogowe transmisje głosowe, transmisje cyfrowe, CW-telegrafia) </a:t>
            </a:r>
          </a:p>
          <a:p>
            <a:endParaRPr lang="pl-PL"/>
          </a:p>
        </p:txBody>
      </p:sp>
      <p:sp>
        <p:nvSpPr>
          <p:cNvPr id="15" name="Freeform 6">
            <a:extLst>
              <a:ext uri="{FF2B5EF4-FFF2-40B4-BE49-F238E27FC236}">
                <a16:creationId xmlns:a16="http://schemas.microsoft.com/office/drawing/2014/main" id="{4E75910E-4112-4447-8981-4CA7ACEF94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3314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pull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8">
            <a:extLst>
              <a:ext uri="{FF2B5EF4-FFF2-40B4-BE49-F238E27FC236}">
                <a16:creationId xmlns:a16="http://schemas.microsoft.com/office/drawing/2014/main" id="{10C9A191-62EE-4A86-8FF9-6794BC3C58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4" descr="Metalowe kule połączone w siatkę">
            <a:extLst>
              <a:ext uri="{FF2B5EF4-FFF2-40B4-BE49-F238E27FC236}">
                <a16:creationId xmlns:a16="http://schemas.microsoft.com/office/drawing/2014/main" id="{1B913004-F227-3704-211A-7E401DCB74E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alphaModFix amt="40000"/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8" name="Rectangle 10">
            <a:extLst>
              <a:ext uri="{FF2B5EF4-FFF2-40B4-BE49-F238E27FC236}">
                <a16:creationId xmlns:a16="http://schemas.microsoft.com/office/drawing/2014/main" id="{6222F81D-28CB-42CB-9961-602C33F652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1999" cy="6858000"/>
          </a:xfrm>
          <a:prstGeom prst="rect">
            <a:avLst/>
          </a:prstGeom>
          <a:solidFill>
            <a:schemeClr val="bg2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50734395-6F14-D177-04D0-A7D38B9493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01002"/>
            <a:ext cx="3831335" cy="4312829"/>
          </a:xfrm>
        </p:spPr>
        <p:txBody>
          <a:bodyPr>
            <a:normAutofit/>
          </a:bodyPr>
          <a:lstStyle/>
          <a:p>
            <a:r>
              <a:rPr lang="pl-PL"/>
              <a:t>Organizacje</a:t>
            </a:r>
          </a:p>
        </p:txBody>
      </p:sp>
      <p:cxnSp>
        <p:nvCxnSpPr>
          <p:cNvPr id="19" name="Straight Connector 12">
            <a:extLst>
              <a:ext uri="{FF2B5EF4-FFF2-40B4-BE49-F238E27FC236}">
                <a16:creationId xmlns:a16="http://schemas.microsoft.com/office/drawing/2014/main" id="{081E1E49-F752-49CA-BFF6-1303B0A8AA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12021" y="1143293"/>
            <a:ext cx="0" cy="571470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C38D0A85-87AA-0F8D-B817-E5787F4C26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2992" y="1201002"/>
            <a:ext cx="6197007" cy="4312829"/>
          </a:xfrm>
        </p:spPr>
        <p:txBody>
          <a:bodyPr>
            <a:normAutofit/>
          </a:bodyPr>
          <a:lstStyle/>
          <a:p>
            <a:r>
              <a:rPr lang="pl-PL"/>
              <a:t>Urząd Komunikacji Elektronicznej</a:t>
            </a:r>
          </a:p>
          <a:p>
            <a:r>
              <a:rPr lang="pl-PL"/>
              <a:t>Polski Związek Krótkofalowców</a:t>
            </a:r>
          </a:p>
          <a:p>
            <a:r>
              <a:rPr lang="pl-PL"/>
              <a:t>International Telecommunication Union</a:t>
            </a:r>
          </a:p>
          <a:p>
            <a:pPr lvl="1"/>
            <a:r>
              <a:rPr lang="en-US">
                <a:hlinkClick r:id="rId4"/>
              </a:rPr>
              <a:t>ITU: Committed to connecting the world</a:t>
            </a:r>
            <a:endParaRPr lang="pl-PL"/>
          </a:p>
          <a:p>
            <a:r>
              <a:rPr lang="pl-PL"/>
              <a:t>International Amateur Radio Union</a:t>
            </a:r>
          </a:p>
          <a:p>
            <a:pPr lvl="1"/>
            <a:r>
              <a:rPr lang="pl-PL">
                <a:hlinkClick r:id="rId5"/>
              </a:rPr>
              <a:t>IARU | Global</a:t>
            </a:r>
            <a:endParaRPr lang="pl-PL"/>
          </a:p>
          <a:p>
            <a:pPr marL="525780" indent="-342900"/>
            <a:r>
              <a:rPr lang="pl-PL" i="0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„Książka adresowa”</a:t>
            </a:r>
          </a:p>
          <a:p>
            <a:pPr lvl="1"/>
            <a:r>
              <a:rPr lang="pl-PL" err="1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Callsign</a:t>
            </a:r>
            <a:r>
              <a:rPr lang="pl-PL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Database - QRZ.com</a:t>
            </a:r>
            <a:endParaRPr lang="pl-PL"/>
          </a:p>
        </p:txBody>
      </p:sp>
      <p:sp>
        <p:nvSpPr>
          <p:cNvPr id="15" name="Freeform 6">
            <a:extLst>
              <a:ext uri="{FF2B5EF4-FFF2-40B4-BE49-F238E27FC236}">
                <a16:creationId xmlns:a16="http://schemas.microsoft.com/office/drawing/2014/main" id="{4E75910E-4112-4447-8981-4CA7ACEF94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43804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pull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8">
            <a:extLst>
              <a:ext uri="{FF2B5EF4-FFF2-40B4-BE49-F238E27FC236}">
                <a16:creationId xmlns:a16="http://schemas.microsoft.com/office/drawing/2014/main" id="{10C9A191-62EE-4A86-8FF9-6794BC3C58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4">
            <a:extLst>
              <a:ext uri="{FF2B5EF4-FFF2-40B4-BE49-F238E27FC236}">
                <a16:creationId xmlns:a16="http://schemas.microsoft.com/office/drawing/2014/main" id="{2FCAF6B0-4F9D-99B9-3E0B-DA853E6E97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40000"/>
          </a:blip>
          <a:srcRect t="7625" b="164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8" name="Rectangle 10">
            <a:extLst>
              <a:ext uri="{FF2B5EF4-FFF2-40B4-BE49-F238E27FC236}">
                <a16:creationId xmlns:a16="http://schemas.microsoft.com/office/drawing/2014/main" id="{6222F81D-28CB-42CB-9961-602C33F652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1999" cy="6858000"/>
          </a:xfrm>
          <a:prstGeom prst="rect">
            <a:avLst/>
          </a:prstGeom>
          <a:solidFill>
            <a:schemeClr val="bg2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88173407-5D5E-BDF4-0B28-71A3A584B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01002"/>
            <a:ext cx="3831335" cy="4312829"/>
          </a:xfrm>
        </p:spPr>
        <p:txBody>
          <a:bodyPr>
            <a:normAutofit/>
          </a:bodyPr>
          <a:lstStyle/>
          <a:p>
            <a:r>
              <a:rPr lang="pl-PL" sz="4200"/>
              <a:t>Obszary zainteresowań radioamatorów</a:t>
            </a:r>
          </a:p>
        </p:txBody>
      </p:sp>
      <p:cxnSp>
        <p:nvCxnSpPr>
          <p:cNvPr id="19" name="Straight Connector 12">
            <a:extLst>
              <a:ext uri="{FF2B5EF4-FFF2-40B4-BE49-F238E27FC236}">
                <a16:creationId xmlns:a16="http://schemas.microsoft.com/office/drawing/2014/main" id="{081E1E49-F752-49CA-BFF6-1303B0A8AA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12021" y="1143293"/>
            <a:ext cx="0" cy="571470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53719314-BB84-F9B1-2205-88D09CA599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2992" y="1201002"/>
            <a:ext cx="6197007" cy="4312829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00000"/>
              </a:lnSpc>
            </a:pPr>
            <a:r>
              <a:rPr lang="pl-PL" sz="1700"/>
              <a:t>Łączność bezpośrednia (głosowa)</a:t>
            </a:r>
          </a:p>
          <a:p>
            <a:pPr>
              <a:lnSpc>
                <a:spcPct val="100000"/>
              </a:lnSpc>
            </a:pPr>
            <a:r>
              <a:rPr lang="pl-PL" sz="1700" u="sng"/>
              <a:t>Transmisje cyfrowe</a:t>
            </a:r>
          </a:p>
          <a:p>
            <a:pPr>
              <a:lnSpc>
                <a:spcPct val="100000"/>
              </a:lnSpc>
            </a:pPr>
            <a:r>
              <a:rPr lang="pl-PL" sz="1700"/>
              <a:t>Łączność przez przemienniki</a:t>
            </a:r>
          </a:p>
          <a:p>
            <a:pPr>
              <a:lnSpc>
                <a:spcPct val="100000"/>
              </a:lnSpc>
            </a:pPr>
            <a:r>
              <a:rPr lang="pl-PL" sz="1700"/>
              <a:t>Łączność satelitarna, w tym EME</a:t>
            </a:r>
          </a:p>
          <a:p>
            <a:pPr>
              <a:lnSpc>
                <a:spcPct val="100000"/>
              </a:lnSpc>
            </a:pPr>
            <a:r>
              <a:rPr lang="pl-PL" sz="1700"/>
              <a:t>Łączność telegraficzna (</a:t>
            </a:r>
            <a:r>
              <a:rPr lang="pl-PL" sz="1700" err="1"/>
              <a:t>ti,ti</a:t>
            </a:r>
            <a:r>
              <a:rPr lang="pl-PL" sz="1700"/>
              <a:t>, </a:t>
            </a:r>
            <a:r>
              <a:rPr lang="pl-PL" sz="1700" err="1"/>
              <a:t>ta,ta,ta</a:t>
            </a:r>
            <a:r>
              <a:rPr lang="pl-PL" sz="1700"/>
              <a:t>)</a:t>
            </a:r>
          </a:p>
          <a:p>
            <a:pPr>
              <a:lnSpc>
                <a:spcPct val="100000"/>
              </a:lnSpc>
            </a:pPr>
            <a:r>
              <a:rPr lang="pl-PL" sz="1700"/>
              <a:t>DX</a:t>
            </a:r>
          </a:p>
          <a:p>
            <a:pPr>
              <a:lnSpc>
                <a:spcPct val="100000"/>
              </a:lnSpc>
            </a:pPr>
            <a:r>
              <a:rPr lang="pl-PL" sz="1700"/>
              <a:t>Transmisje mikrofalowe</a:t>
            </a:r>
          </a:p>
          <a:p>
            <a:pPr>
              <a:lnSpc>
                <a:spcPct val="100000"/>
              </a:lnSpc>
            </a:pPr>
            <a:r>
              <a:rPr lang="pl-PL" sz="1700"/>
              <a:t>Nasłuchowcy</a:t>
            </a:r>
          </a:p>
          <a:p>
            <a:pPr>
              <a:lnSpc>
                <a:spcPct val="100000"/>
              </a:lnSpc>
            </a:pPr>
            <a:r>
              <a:rPr lang="pl-PL" sz="1700"/>
              <a:t>SDR – Software </a:t>
            </a:r>
            <a:r>
              <a:rPr lang="pl-PL" sz="1700" err="1"/>
              <a:t>Defined</a:t>
            </a:r>
            <a:r>
              <a:rPr lang="pl-PL" sz="1700"/>
              <a:t> Radio</a:t>
            </a:r>
          </a:p>
          <a:p>
            <a:pPr>
              <a:lnSpc>
                <a:spcPct val="100000"/>
              </a:lnSpc>
            </a:pPr>
            <a:r>
              <a:rPr lang="pl-PL" sz="1700"/>
              <a:t>Łączność awaryjna (planawaryjny.com)</a:t>
            </a:r>
          </a:p>
          <a:p>
            <a:pPr>
              <a:lnSpc>
                <a:spcPct val="100000"/>
              </a:lnSpc>
            </a:pPr>
            <a:r>
              <a:rPr lang="pl-PL" sz="1700"/>
              <a:t>Radioamatorzy stanowią zabezpieczenie, na wypadek awarii sieci telekomunikacyjnych, w tym w sytuacjach zagrożenia</a:t>
            </a:r>
          </a:p>
          <a:p>
            <a:pPr>
              <a:lnSpc>
                <a:spcPct val="100000"/>
              </a:lnSpc>
            </a:pPr>
            <a:r>
              <a:rPr lang="pl-PL" sz="1700"/>
              <a:t>Konstruowanie własnych anten, prototypowanie urządzeń nadawczych (nie tylko z gotowych modułów)</a:t>
            </a:r>
          </a:p>
          <a:p>
            <a:pPr>
              <a:lnSpc>
                <a:spcPct val="100000"/>
              </a:lnSpc>
            </a:pPr>
            <a:r>
              <a:rPr lang="pl-PL" sz="1700"/>
              <a:t>Uczestnictwo w klubach</a:t>
            </a:r>
          </a:p>
          <a:p>
            <a:pPr>
              <a:lnSpc>
                <a:spcPct val="100000"/>
              </a:lnSpc>
            </a:pPr>
            <a:endParaRPr lang="pl-PL" sz="1700"/>
          </a:p>
          <a:p>
            <a:pPr>
              <a:lnSpc>
                <a:spcPct val="100000"/>
              </a:lnSpc>
            </a:pPr>
            <a:endParaRPr lang="pl-PL" sz="1700"/>
          </a:p>
        </p:txBody>
      </p:sp>
      <p:sp>
        <p:nvSpPr>
          <p:cNvPr id="15" name="Freeform 6">
            <a:extLst>
              <a:ext uri="{FF2B5EF4-FFF2-40B4-BE49-F238E27FC236}">
                <a16:creationId xmlns:a16="http://schemas.microsoft.com/office/drawing/2014/main" id="{4E75910E-4112-4447-8981-4CA7ACEF94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6114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pull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>
            <a:extLst>
              <a:ext uri="{FF2B5EF4-FFF2-40B4-BE49-F238E27FC236}">
                <a16:creationId xmlns:a16="http://schemas.microsoft.com/office/drawing/2014/main" id="{DD4C4B28-6B4B-4445-8535-F516D74E4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B1C732-7193-4253-8746-850D090A6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iłka do koszykówki na ławce">
            <a:extLst>
              <a:ext uri="{FF2B5EF4-FFF2-40B4-BE49-F238E27FC236}">
                <a16:creationId xmlns:a16="http://schemas.microsoft.com/office/drawing/2014/main" id="{0114B762-D03F-F65A-D690-4344A319164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30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868BA1FB-7158-4051-A255-70F5F21FD8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4858603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5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A00A9F8D-4504-B708-1D80-1B1E4383B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143001"/>
            <a:ext cx="9052560" cy="110201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Praktyka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81E42A3-743C-4C15-9DA8-93AA9AEBFB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143293"/>
            <a:ext cx="0" cy="5714707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reeform 6">
            <a:extLst>
              <a:ext uri="{FF2B5EF4-FFF2-40B4-BE49-F238E27FC236}">
                <a16:creationId xmlns:a16="http://schemas.microsoft.com/office/drawing/2014/main" id="{7021D92D-08FF-45A6-9109-AC9462C7E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1143293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994697"/>
      </p:ext>
    </p:extLst>
  </p:cSld>
  <p:clrMapOvr>
    <a:masterClrMapping/>
  </p:clrMapOvr>
  <p:transition spd="med">
    <p:pull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>
            <a:extLst>
              <a:ext uri="{FF2B5EF4-FFF2-40B4-BE49-F238E27FC236}">
                <a16:creationId xmlns:a16="http://schemas.microsoft.com/office/drawing/2014/main" id="{DD4C4B28-6B4B-4445-8535-F516D74E4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B1C732-7193-4253-8746-850D090A6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Żółty znak zapytania">
            <a:extLst>
              <a:ext uri="{FF2B5EF4-FFF2-40B4-BE49-F238E27FC236}">
                <a16:creationId xmlns:a16="http://schemas.microsoft.com/office/drawing/2014/main" id="{6DC96A28-8B5D-CCE4-8AD0-1C29C4DE72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250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868BA1FB-7158-4051-A255-70F5F21FD8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4858603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5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716D3B77-25C9-9BFA-F261-D6D1C6FD9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143001"/>
            <a:ext cx="9052560" cy="110201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l-PL">
                <a:solidFill>
                  <a:srgbClr val="FFFFFF"/>
                </a:solidFill>
              </a:rPr>
              <a:t>Zapraszam do dyskusji</a:t>
            </a:r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81E42A3-743C-4C15-9DA8-93AA9AEBFB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143293"/>
            <a:ext cx="0" cy="5714707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reeform 6">
            <a:extLst>
              <a:ext uri="{FF2B5EF4-FFF2-40B4-BE49-F238E27FC236}">
                <a16:creationId xmlns:a16="http://schemas.microsoft.com/office/drawing/2014/main" id="{7021D92D-08FF-45A6-9109-AC9462C7E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1143293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74382"/>
      </p:ext>
    </p:extLst>
  </p:cSld>
  <p:clrMapOvr>
    <a:masterClrMapping/>
  </p:clrMapOvr>
  <p:transition spd="med">
    <p:pull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>
            <a:extLst>
              <a:ext uri="{FF2B5EF4-FFF2-40B4-BE49-F238E27FC236}">
                <a16:creationId xmlns:a16="http://schemas.microsoft.com/office/drawing/2014/main" id="{DD4C4B28-6B4B-4445-8535-F516D74E4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CB1C732-7193-4253-8746-850D090A6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976E3D97-D6D0-70A7-8FE8-B7F3B4808F2D}"/>
              </a:ext>
            </a:extLst>
          </p:cNvPr>
          <p:cNvSpPr txBox="1"/>
          <p:nvPr/>
        </p:nvSpPr>
        <p:spPr>
          <a:xfrm>
            <a:off x="5978914" y="893935"/>
            <a:ext cx="5364937" cy="33393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i="1" kern="1200" spc="100" baseline="0" err="1">
                <a:latin typeface="+mj-lt"/>
                <a:ea typeface="+mj-ea"/>
                <a:cs typeface="+mj-cs"/>
              </a:rPr>
              <a:t>Dziękuję</a:t>
            </a:r>
            <a:r>
              <a:rPr lang="en-US" sz="6000" i="1" kern="1200" spc="100" baseline="0">
                <a:latin typeface="+mj-lt"/>
                <a:ea typeface="+mj-ea"/>
                <a:cs typeface="+mj-cs"/>
              </a:rPr>
              <a:t> za</a:t>
            </a:r>
          </a:p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i="1" kern="1200" spc="100" baseline="0" err="1">
                <a:latin typeface="+mj-lt"/>
                <a:ea typeface="+mj-ea"/>
                <a:cs typeface="+mj-cs"/>
              </a:rPr>
              <a:t>Uwagę</a:t>
            </a:r>
            <a:r>
              <a:rPr lang="en-US" sz="6000" i="1" kern="1200" spc="100" baseline="0">
                <a:latin typeface="+mj-lt"/>
                <a:ea typeface="+mj-ea"/>
                <a:cs typeface="+mj-cs"/>
              </a:rPr>
              <a:t>!</a:t>
            </a: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AD3D935-ECFC-4862-B395-207C13BAC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215066" cy="6858000"/>
          </a:xfrm>
          <a:custGeom>
            <a:avLst/>
            <a:gdLst>
              <a:gd name="connsiteX0" fmla="*/ 0 w 5215066"/>
              <a:gd name="connsiteY0" fmla="*/ 0 h 6858000"/>
              <a:gd name="connsiteX1" fmla="*/ 3197713 w 5215066"/>
              <a:gd name="connsiteY1" fmla="*/ 0 h 6858000"/>
              <a:gd name="connsiteX2" fmla="*/ 3259787 w 5215066"/>
              <a:gd name="connsiteY2" fmla="*/ 39865 h 6858000"/>
              <a:gd name="connsiteX3" fmla="*/ 5215066 w 5215066"/>
              <a:gd name="connsiteY3" fmla="*/ 3723759 h 6858000"/>
              <a:gd name="connsiteX4" fmla="*/ 4202364 w 5215066"/>
              <a:gd name="connsiteY4" fmla="*/ 6549681 h 6858000"/>
              <a:gd name="connsiteX5" fmla="*/ 3922635 w 5215066"/>
              <a:gd name="connsiteY5" fmla="*/ 6858000 h 6858000"/>
              <a:gd name="connsiteX6" fmla="*/ 0 w 5215066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15066" h="6858000">
                <a:moveTo>
                  <a:pt x="0" y="0"/>
                </a:moveTo>
                <a:lnTo>
                  <a:pt x="3197713" y="0"/>
                </a:lnTo>
                <a:lnTo>
                  <a:pt x="3259787" y="39865"/>
                </a:lnTo>
                <a:cubicBezTo>
                  <a:pt x="4439462" y="838237"/>
                  <a:pt x="5215066" y="2190263"/>
                  <a:pt x="5215066" y="3723759"/>
                </a:cubicBezTo>
                <a:cubicBezTo>
                  <a:pt x="5215066" y="4797206"/>
                  <a:pt x="4835020" y="5781733"/>
                  <a:pt x="4202364" y="6549681"/>
                </a:cubicBezTo>
                <a:lnTo>
                  <a:pt x="392263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50000"/>
              <a:alpha val="1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Obraz 6" descr="Obraz zawierający niebo, na wolnym powietrzu, antena, Zakład użyteczności publicznej&#10;&#10;Opis wygenerowany automatycznie">
            <a:extLst>
              <a:ext uri="{FF2B5EF4-FFF2-40B4-BE49-F238E27FC236}">
                <a16:creationId xmlns:a16="http://schemas.microsoft.com/office/drawing/2014/main" id="{032FC7A2-81C1-722F-A028-D524F5E90A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169" y="1342215"/>
            <a:ext cx="2494274" cy="4395197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3B95BE3-D5B2-4F38-9A01-17866C9FBA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040331" y="4555071"/>
            <a:ext cx="530352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reeform 6">
            <a:extLst>
              <a:ext uri="{FF2B5EF4-FFF2-40B4-BE49-F238E27FC236}">
                <a16:creationId xmlns:a16="http://schemas.microsoft.com/office/drawing/2014/main" id="{ADA271CD-3011-4A05-B4A3-80F1794684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8152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8" name="pole tekstowe 7">
            <a:extLst>
              <a:ext uri="{FF2B5EF4-FFF2-40B4-BE49-F238E27FC236}">
                <a16:creationId xmlns:a16="http://schemas.microsoft.com/office/drawing/2014/main" id="{8FF25564-3EA5-DF0B-BFBA-A773A0DA39E8}"/>
              </a:ext>
            </a:extLst>
          </p:cNvPr>
          <p:cNvSpPr txBox="1"/>
          <p:nvPr/>
        </p:nvSpPr>
        <p:spPr>
          <a:xfrm>
            <a:off x="10185458" y="5321899"/>
            <a:ext cx="98937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5400"/>
              <a:t>73</a:t>
            </a:r>
          </a:p>
        </p:txBody>
      </p:sp>
    </p:spTree>
    <p:extLst>
      <p:ext uri="{BB962C8B-B14F-4D97-AF65-F5344CB8AC3E}">
        <p14:creationId xmlns:p14="http://schemas.microsoft.com/office/powerpoint/2010/main" val="29767053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4" descr="Abstrakcyjna rozmyta biblioteka publiczna z regałami książek">
            <a:extLst>
              <a:ext uri="{FF2B5EF4-FFF2-40B4-BE49-F238E27FC236}">
                <a16:creationId xmlns:a16="http://schemas.microsoft.com/office/drawing/2014/main" id="{9349DBB6-BF12-B4A2-78BB-0A9B8E88328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40000"/>
          </a:blip>
          <a:srcRect t="1059" b="1467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FE967DA4-138A-DBBE-CBDD-9C00FA1FDB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01002"/>
            <a:ext cx="3831335" cy="4312829"/>
          </a:xfrm>
        </p:spPr>
        <p:txBody>
          <a:bodyPr>
            <a:normAutofit/>
          </a:bodyPr>
          <a:lstStyle/>
          <a:p>
            <a:r>
              <a:rPr lang="pl-PL"/>
              <a:t>O czym będę mówił? </a:t>
            </a:r>
          </a:p>
        </p:txBody>
      </p:sp>
      <p:sp>
        <p:nvSpPr>
          <p:cNvPr id="22" name="Symbol zastępczy zawartości 2">
            <a:extLst>
              <a:ext uri="{FF2B5EF4-FFF2-40B4-BE49-F238E27FC236}">
                <a16:creationId xmlns:a16="http://schemas.microsoft.com/office/drawing/2014/main" id="{1D3EBDDB-BEE0-656D-2CB1-945EE498D9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2992" y="1201002"/>
            <a:ext cx="6197007" cy="431282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pl-PL"/>
              <a:t>Trochę fizyki - modulacja</a:t>
            </a:r>
          </a:p>
          <a:p>
            <a:r>
              <a:rPr lang="pl-PL"/>
              <a:t>Trochę techniki – radiotelefony i cała reszta</a:t>
            </a:r>
            <a:endParaRPr lang="en-US"/>
          </a:p>
          <a:p>
            <a:pPr marL="0"/>
            <a:r>
              <a:rPr lang="pl-PL"/>
              <a:t>Uprawnienia – jak zdobyć?</a:t>
            </a:r>
          </a:p>
          <a:p>
            <a:pPr marL="0"/>
            <a:r>
              <a:rPr lang="pl-PL"/>
              <a:t>Organizacje odpowiedzialne</a:t>
            </a:r>
            <a:endParaRPr lang="pl-PL" i="0"/>
          </a:p>
          <a:p>
            <a:pPr marL="0"/>
            <a:r>
              <a:rPr lang="pl-PL" i="0"/>
              <a:t>Kierunki </a:t>
            </a:r>
            <a:r>
              <a:rPr lang="pl-PL"/>
              <a:t>rozwoju radia amatorskiego (</a:t>
            </a:r>
            <a:r>
              <a:rPr lang="pl-PL" err="1"/>
              <a:t>ham</a:t>
            </a:r>
            <a:r>
              <a:rPr lang="pl-PL"/>
              <a:t>-radio)</a:t>
            </a:r>
          </a:p>
          <a:p>
            <a:r>
              <a:rPr lang="pl-PL"/>
              <a:t>Trochę praktyki</a:t>
            </a:r>
          </a:p>
          <a:p>
            <a:endParaRPr lang="pl-PL" i="0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639024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11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EE7882AD-6445-A20F-1724-AA4FE458DC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8497" y="1063256"/>
            <a:ext cx="5312254" cy="1540106"/>
          </a:xfrm>
        </p:spPr>
        <p:txBody>
          <a:bodyPr>
            <a:normAutofit/>
          </a:bodyPr>
          <a:lstStyle/>
          <a:p>
            <a:r>
              <a:rPr lang="pl-PL" sz="5100"/>
              <a:t>Modulacja radiowa</a:t>
            </a:r>
          </a:p>
        </p:txBody>
      </p:sp>
      <p:cxnSp>
        <p:nvCxnSpPr>
          <p:cNvPr id="10" name="Straight Connector 13">
            <a:extLst>
              <a:ext uri="{FF2B5EF4-FFF2-40B4-BE49-F238E27FC236}">
                <a16:creationId xmlns:a16="http://schemas.microsoft.com/office/drawing/2014/main" id="{33862825-C012-4895-A17E-F3D1F62D89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143293"/>
            <a:ext cx="0" cy="5714707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B250A366-6CC1-C07C-5906-A31696FB34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8497" y="2933390"/>
            <a:ext cx="5312254" cy="2861349"/>
          </a:xfrm>
        </p:spPr>
        <p:txBody>
          <a:bodyPr>
            <a:normAutofit/>
          </a:bodyPr>
          <a:lstStyle/>
          <a:p>
            <a:r>
              <a:rPr lang="pl-PL"/>
              <a:t>Modulacja to sposób nakładania sygnału użytecznego(dźwięku) na falę nośną. </a:t>
            </a:r>
          </a:p>
          <a:p>
            <a:r>
              <a:rPr lang="pl-PL"/>
              <a:t>Rodzaje modulacji:</a:t>
            </a:r>
          </a:p>
          <a:p>
            <a:pPr marL="468630" lvl="1" indent="-285750">
              <a:buFont typeface="Arial" panose="020B0604020202020204" pitchFamily="34" charset="0"/>
              <a:buChar char="•"/>
            </a:pPr>
            <a:r>
              <a:rPr lang="pl-PL"/>
              <a:t>AM</a:t>
            </a:r>
          </a:p>
          <a:p>
            <a:pPr marL="468630" lvl="1" indent="-285750">
              <a:buFont typeface="Arial" panose="020B0604020202020204" pitchFamily="34" charset="0"/>
              <a:buChar char="•"/>
            </a:pPr>
            <a:r>
              <a:rPr lang="pl-PL"/>
              <a:t>FM</a:t>
            </a:r>
          </a:p>
          <a:p>
            <a:pPr marL="468630" lvl="1" indent="-285750">
              <a:buFont typeface="Arial" panose="020B0604020202020204" pitchFamily="34" charset="0"/>
              <a:buChar char="•"/>
            </a:pPr>
            <a:r>
              <a:rPr lang="pl-PL"/>
              <a:t>SSB</a:t>
            </a:r>
          </a:p>
          <a:p>
            <a:endParaRPr lang="pl-PL"/>
          </a:p>
        </p:txBody>
      </p:sp>
      <p:sp>
        <p:nvSpPr>
          <p:cNvPr id="11" name="Freeform: Shape 15">
            <a:extLst>
              <a:ext uri="{FF2B5EF4-FFF2-40B4-BE49-F238E27FC236}">
                <a16:creationId xmlns:a16="http://schemas.microsoft.com/office/drawing/2014/main" id="{CAF8A158-E51E-4253-820B-3970F7397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76934" y="0"/>
            <a:ext cx="5215066" cy="6858000"/>
          </a:xfrm>
          <a:custGeom>
            <a:avLst/>
            <a:gdLst>
              <a:gd name="connsiteX0" fmla="*/ 2017353 w 5215066"/>
              <a:gd name="connsiteY0" fmla="*/ 0 h 6858000"/>
              <a:gd name="connsiteX1" fmla="*/ 5215066 w 5215066"/>
              <a:gd name="connsiteY1" fmla="*/ 0 h 6858000"/>
              <a:gd name="connsiteX2" fmla="*/ 5215066 w 5215066"/>
              <a:gd name="connsiteY2" fmla="*/ 6858000 h 6858000"/>
              <a:gd name="connsiteX3" fmla="*/ 1292431 w 5215066"/>
              <a:gd name="connsiteY3" fmla="*/ 6858000 h 6858000"/>
              <a:gd name="connsiteX4" fmla="*/ 1012702 w 5215066"/>
              <a:gd name="connsiteY4" fmla="*/ 6549681 h 6858000"/>
              <a:gd name="connsiteX5" fmla="*/ 0 w 5215066"/>
              <a:gd name="connsiteY5" fmla="*/ 3723759 h 6858000"/>
              <a:gd name="connsiteX6" fmla="*/ 1955279 w 5215066"/>
              <a:gd name="connsiteY6" fmla="*/ 398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15066" h="6858000">
                <a:moveTo>
                  <a:pt x="2017353" y="0"/>
                </a:moveTo>
                <a:lnTo>
                  <a:pt x="5215066" y="0"/>
                </a:lnTo>
                <a:lnTo>
                  <a:pt x="5215066" y="6858000"/>
                </a:lnTo>
                <a:lnTo>
                  <a:pt x="1292431" y="6858000"/>
                </a:lnTo>
                <a:lnTo>
                  <a:pt x="1012702" y="6549681"/>
                </a:lnTo>
                <a:cubicBezTo>
                  <a:pt x="380046" y="5781733"/>
                  <a:pt x="0" y="4797206"/>
                  <a:pt x="0" y="3723759"/>
                </a:cubicBezTo>
                <a:cubicBezTo>
                  <a:pt x="0" y="2190263"/>
                  <a:pt x="775604" y="838237"/>
                  <a:pt x="1955279" y="3986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Obraz 6" descr="Obraz zawierający diagram, rysowanie, szkic, wzór&#10;&#10;Opis wygenerowany automatycznie">
            <a:extLst>
              <a:ext uri="{FF2B5EF4-FFF2-40B4-BE49-F238E27FC236}">
                <a16:creationId xmlns:a16="http://schemas.microsoft.com/office/drawing/2014/main" id="{7F3E40F1-A5A0-4F19-BB4C-21C9565FC2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4804" y="890694"/>
            <a:ext cx="1752412" cy="2377440"/>
          </a:xfrm>
          <a:prstGeom prst="rect">
            <a:avLst/>
          </a:prstGeom>
        </p:spPr>
      </p:pic>
      <p:pic>
        <p:nvPicPr>
          <p:cNvPr id="5" name="Obraz 4">
            <a:extLst>
              <a:ext uri="{FF2B5EF4-FFF2-40B4-BE49-F238E27FC236}">
                <a16:creationId xmlns:a16="http://schemas.microsoft.com/office/drawing/2014/main" id="{7FD711B0-4BC1-81AE-7280-3422B75F96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1970" y="3589866"/>
            <a:ext cx="3058078" cy="2377440"/>
          </a:xfrm>
          <a:prstGeom prst="rect">
            <a:avLst/>
          </a:prstGeom>
        </p:spPr>
      </p:pic>
      <p:sp>
        <p:nvSpPr>
          <p:cNvPr id="13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9310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7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9">
            <a:extLst>
              <a:ext uri="{FF2B5EF4-FFF2-40B4-BE49-F238E27FC236}">
                <a16:creationId xmlns:a16="http://schemas.microsoft.com/office/drawing/2014/main" id="{1CF1AAE4-D0BC-430F-A613-7BBAAECA0C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228599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EE7882AD-6445-A20F-1724-AA4FE458DC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379475"/>
            <a:ext cx="10671048" cy="1554480"/>
          </a:xfrm>
        </p:spPr>
        <p:txBody>
          <a:bodyPr anchor="ctr">
            <a:normAutofit/>
          </a:bodyPr>
          <a:lstStyle/>
          <a:p>
            <a:r>
              <a:rPr lang="pl-PL" sz="5100">
                <a:solidFill>
                  <a:schemeClr val="bg1"/>
                </a:solidFill>
              </a:rPr>
              <a:t>Modulacja radiowa</a:t>
            </a:r>
            <a:br>
              <a:rPr lang="pl-PL" sz="5100">
                <a:solidFill>
                  <a:schemeClr val="bg1"/>
                </a:solidFill>
              </a:rPr>
            </a:br>
            <a:r>
              <a:rPr lang="pl-PL" sz="5100">
                <a:solidFill>
                  <a:schemeClr val="bg1"/>
                </a:solidFill>
              </a:rPr>
              <a:t>c.d.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ymbol zastępczy zawartości 2">
                <a:extLst>
                  <a:ext uri="{FF2B5EF4-FFF2-40B4-BE49-F238E27FC236}">
                    <a16:creationId xmlns:a16="http://schemas.microsoft.com/office/drawing/2014/main" id="{B250A366-6CC1-C07C-5906-A31696FB34F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58824" y="2607732"/>
                <a:ext cx="8412480" cy="3174357"/>
              </a:xfrm>
            </p:spPr>
            <p:txBody>
              <a:bodyPr>
                <a:normAutofit/>
              </a:bodyPr>
              <a:lstStyle/>
              <a:p>
                <a:r>
                  <a:rPr lang="pl-PL"/>
                  <a:t>Polaryzacja (pionowa, pozioma)</a:t>
                </a:r>
              </a:p>
              <a:p>
                <a:r>
                  <a:rPr lang="pl-PL"/>
                  <a:t>Częstotliwość nośna (f)</a:t>
                </a:r>
              </a:p>
              <a:p>
                <a:r>
                  <a:rPr lang="pl-PL"/>
                  <a:t>Długość fali (</a:t>
                </a:r>
                <a:r>
                  <a:rPr lang="el-GR" i="0">
                    <a:effectLst/>
                    <a:latin typeface="Arial" panose="020B0604020202020204" pitchFamily="34" charset="0"/>
                  </a:rPr>
                  <a:t>λ</a:t>
                </a:r>
                <a:r>
                  <a:rPr lang="pl-PL" i="0">
                    <a:effectLst/>
                    <a:latin typeface="Arial" panose="020B0604020202020204" pitchFamily="34" charset="0"/>
                  </a:rPr>
                  <a:t>)</a:t>
                </a:r>
                <a:endParaRPr lang="pl-PL"/>
              </a:p>
              <a:p>
                <a:pPr marL="0" indent="0">
                  <a:buNone/>
                </a:pPr>
                <a:r>
                  <a:rPr lang="pl-PL"/>
                  <a:t>Przeliczenie częstotliwości na długość fali: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l-PL" i="1" dirty="0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pl-PL" i="0" dirty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pl-PL" i="1" dirty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l-PL" i="1" dirty="0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num>
                        <m:den>
                          <m:r>
                            <a:rPr lang="pl-PL" i="1" dirty="0" smtClean="0">
                              <a:latin typeface="Cambria Math" panose="02040503050406030204" pitchFamily="18" charset="0"/>
                            </a:rPr>
                            <m:t>𝜆</m:t>
                          </m:r>
                        </m:den>
                      </m:f>
                    </m:oMath>
                  </m:oMathPara>
                </a14:m>
                <a:endParaRPr lang="pl-PL"/>
              </a:p>
            </p:txBody>
          </p:sp>
        </mc:Choice>
        <mc:Fallback xmlns="">
          <p:sp>
            <p:nvSpPr>
              <p:cNvPr id="3" name="Symbol zastępczy zawartości 2">
                <a:extLst>
                  <a:ext uri="{FF2B5EF4-FFF2-40B4-BE49-F238E27FC236}">
                    <a16:creationId xmlns:a16="http://schemas.microsoft.com/office/drawing/2014/main" id="{B250A366-6CC1-C07C-5906-A31696FB34F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58824" y="2607732"/>
                <a:ext cx="8412480" cy="3174357"/>
              </a:xfrm>
              <a:blipFill>
                <a:blip r:embed="rId2"/>
                <a:stretch>
                  <a:fillRect l="-725" t="-960"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000167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11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FCD35E74-94A1-2DA5-F8F8-2739774FA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8497" y="1063256"/>
            <a:ext cx="5312254" cy="1540106"/>
          </a:xfrm>
        </p:spPr>
        <p:txBody>
          <a:bodyPr>
            <a:normAutofit/>
          </a:bodyPr>
          <a:lstStyle/>
          <a:p>
            <a:r>
              <a:rPr lang="pl-PL" sz="4700"/>
              <a:t>Urządzenia</a:t>
            </a:r>
            <a:br>
              <a:rPr lang="pl-PL" sz="4700"/>
            </a:br>
            <a:r>
              <a:rPr lang="pl-PL" sz="4700"/>
              <a:t>nadawczo-odbiorcze</a:t>
            </a:r>
          </a:p>
        </p:txBody>
      </p:sp>
      <p:cxnSp>
        <p:nvCxnSpPr>
          <p:cNvPr id="33" name="Straight Connector 13">
            <a:extLst>
              <a:ext uri="{FF2B5EF4-FFF2-40B4-BE49-F238E27FC236}">
                <a16:creationId xmlns:a16="http://schemas.microsoft.com/office/drawing/2014/main" id="{33862825-C012-4895-A17E-F3D1F62D89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143293"/>
            <a:ext cx="0" cy="5714707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932C913E-0D87-BF49-9A02-1A02CC79F9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8497" y="2933390"/>
            <a:ext cx="5312254" cy="2861349"/>
          </a:xfrm>
        </p:spPr>
        <p:txBody>
          <a:bodyPr>
            <a:normAutofit/>
          </a:bodyPr>
          <a:lstStyle/>
          <a:p>
            <a:r>
              <a:rPr lang="pl-PL"/>
              <a:t>Urządzenia ręczne</a:t>
            </a:r>
          </a:p>
          <a:p>
            <a:r>
              <a:rPr lang="pl-PL"/>
              <a:t>Urządzenia stacjonarne</a:t>
            </a:r>
          </a:p>
          <a:p>
            <a:r>
              <a:rPr lang="pl-PL"/>
              <a:t>Urządzenia mobilne, do pojazdu (samochodu, łodzi)</a:t>
            </a:r>
          </a:p>
        </p:txBody>
      </p:sp>
      <p:sp>
        <p:nvSpPr>
          <p:cNvPr id="34" name="Freeform: Shape 15">
            <a:extLst>
              <a:ext uri="{FF2B5EF4-FFF2-40B4-BE49-F238E27FC236}">
                <a16:creationId xmlns:a16="http://schemas.microsoft.com/office/drawing/2014/main" id="{CAF8A158-E51E-4253-820B-3970F7397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76934" y="0"/>
            <a:ext cx="5215066" cy="6858000"/>
          </a:xfrm>
          <a:custGeom>
            <a:avLst/>
            <a:gdLst>
              <a:gd name="connsiteX0" fmla="*/ 2017353 w 5215066"/>
              <a:gd name="connsiteY0" fmla="*/ 0 h 6858000"/>
              <a:gd name="connsiteX1" fmla="*/ 5215066 w 5215066"/>
              <a:gd name="connsiteY1" fmla="*/ 0 h 6858000"/>
              <a:gd name="connsiteX2" fmla="*/ 5215066 w 5215066"/>
              <a:gd name="connsiteY2" fmla="*/ 6858000 h 6858000"/>
              <a:gd name="connsiteX3" fmla="*/ 1292431 w 5215066"/>
              <a:gd name="connsiteY3" fmla="*/ 6858000 h 6858000"/>
              <a:gd name="connsiteX4" fmla="*/ 1012702 w 5215066"/>
              <a:gd name="connsiteY4" fmla="*/ 6549681 h 6858000"/>
              <a:gd name="connsiteX5" fmla="*/ 0 w 5215066"/>
              <a:gd name="connsiteY5" fmla="*/ 3723759 h 6858000"/>
              <a:gd name="connsiteX6" fmla="*/ 1955279 w 5215066"/>
              <a:gd name="connsiteY6" fmla="*/ 398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15066" h="6858000">
                <a:moveTo>
                  <a:pt x="2017353" y="0"/>
                </a:moveTo>
                <a:lnTo>
                  <a:pt x="5215066" y="0"/>
                </a:lnTo>
                <a:lnTo>
                  <a:pt x="5215066" y="6858000"/>
                </a:lnTo>
                <a:lnTo>
                  <a:pt x="1292431" y="6858000"/>
                </a:lnTo>
                <a:lnTo>
                  <a:pt x="1012702" y="6549681"/>
                </a:lnTo>
                <a:cubicBezTo>
                  <a:pt x="380046" y="5781733"/>
                  <a:pt x="0" y="4797206"/>
                  <a:pt x="0" y="3723759"/>
                </a:cubicBezTo>
                <a:cubicBezTo>
                  <a:pt x="0" y="2190263"/>
                  <a:pt x="775604" y="838237"/>
                  <a:pt x="1955279" y="3986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Obraz 4" descr="Obraz zawierający Urządzenie elektroniczne, tekst, elektronika, gadżet&#10;&#10;Opis wygenerowany automatycznie">
            <a:extLst>
              <a:ext uri="{FF2B5EF4-FFF2-40B4-BE49-F238E27FC236}">
                <a16:creationId xmlns:a16="http://schemas.microsoft.com/office/drawing/2014/main" id="{07D47D96-ADC9-48D5-2EF5-5D41781A27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827" r="4" b="10372"/>
          <a:stretch/>
        </p:blipFill>
        <p:spPr>
          <a:xfrm>
            <a:off x="8342344" y="1247536"/>
            <a:ext cx="3217333" cy="2020598"/>
          </a:xfrm>
          <a:prstGeom prst="rect">
            <a:avLst/>
          </a:prstGeom>
        </p:spPr>
      </p:pic>
      <p:pic>
        <p:nvPicPr>
          <p:cNvPr id="7" name="Obraz 6" descr="Obraz zawierający Urządzenie elektroniczne, elektronika, gadżet, multimedia&#10;&#10;Opis wygenerowany automatycznie">
            <a:extLst>
              <a:ext uri="{FF2B5EF4-FFF2-40B4-BE49-F238E27FC236}">
                <a16:creationId xmlns:a16="http://schemas.microsoft.com/office/drawing/2014/main" id="{BFCCB062-1884-F06C-FEE4-6F909487884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51" r="4" b="4"/>
          <a:stretch/>
        </p:blipFill>
        <p:spPr>
          <a:xfrm>
            <a:off x="8342343" y="3589866"/>
            <a:ext cx="3217333" cy="2020604"/>
          </a:xfrm>
          <a:prstGeom prst="rect">
            <a:avLst/>
          </a:prstGeom>
        </p:spPr>
      </p:pic>
      <p:sp>
        <p:nvSpPr>
          <p:cNvPr id="35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5627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3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B804A4FA-2FD7-A824-DBD2-86C1B68AE9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8497" y="1063256"/>
            <a:ext cx="5312254" cy="1540106"/>
          </a:xfrm>
        </p:spPr>
        <p:txBody>
          <a:bodyPr>
            <a:normAutofit/>
          </a:bodyPr>
          <a:lstStyle/>
          <a:p>
            <a:r>
              <a:rPr lang="pl-PL" sz="3800"/>
              <a:t>Czy można korzystać z urządzeń bez pozwolenia?</a:t>
            </a:r>
          </a:p>
        </p:txBody>
      </p:sp>
      <p:cxnSp>
        <p:nvCxnSpPr>
          <p:cNvPr id="13" name="Straight Connector 15">
            <a:extLst>
              <a:ext uri="{FF2B5EF4-FFF2-40B4-BE49-F238E27FC236}">
                <a16:creationId xmlns:a16="http://schemas.microsoft.com/office/drawing/2014/main" id="{33862825-C012-4895-A17E-F3D1F62D89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143293"/>
            <a:ext cx="0" cy="5714707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8533C2BD-7674-89B3-D5F6-13508A62DB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8497" y="2933390"/>
            <a:ext cx="5312254" cy="286134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pl-PL" sz="1500" dirty="0"/>
              <a:t>Tak, jednak pod określonymi warunkami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pl-PL" sz="1500" dirty="0"/>
              <a:t>Urządzenia PMR (</a:t>
            </a:r>
            <a:r>
              <a:rPr lang="pl-PL" sz="1500" dirty="0" err="1"/>
              <a:t>Private</a:t>
            </a:r>
            <a:r>
              <a:rPr lang="pl-PL" sz="1500" dirty="0"/>
              <a:t> Mobile Radio), </a:t>
            </a:r>
            <a:r>
              <a:rPr lang="pl-PL" sz="1500" dirty="0" err="1"/>
              <a:t>dPMR</a:t>
            </a:r>
            <a:endParaRPr lang="pl-PL" sz="1500" dirty="0"/>
          </a:p>
          <a:p>
            <a:pPr marL="468630" lvl="1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l-PL" sz="1500" dirty="0"/>
              <a:t>Urządzenia pracujące w zakresie 446.00625-446.19375MHz</a:t>
            </a:r>
          </a:p>
          <a:p>
            <a:pPr marL="468630" lvl="1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l-PL" sz="1500" dirty="0"/>
              <a:t>…z mocą maksymalną 0.5W</a:t>
            </a:r>
          </a:p>
          <a:p>
            <a:pPr marL="468630" lvl="1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l-PL" sz="1500" dirty="0"/>
              <a:t>Wymagana zintegrowana antena</a:t>
            </a:r>
          </a:p>
          <a:p>
            <a:pPr lvl="1">
              <a:lnSpc>
                <a:spcPct val="100000"/>
              </a:lnSpc>
            </a:pPr>
            <a:endParaRPr lang="pl-PL" sz="1500"/>
          </a:p>
          <a:p>
            <a:pPr lvl="1">
              <a:lnSpc>
                <a:spcPct val="100000"/>
              </a:lnSpc>
            </a:pPr>
            <a:r>
              <a:rPr lang="pl-PL" sz="1500" dirty="0">
                <a:hlinkClick r:id="rId2"/>
              </a:rPr>
              <a:t>Pozwolenie radiowe tanio sprzedam - Urząd Komunikacji Elektronicznej (uke.gov.pl)</a:t>
            </a:r>
            <a:endParaRPr lang="pl-PL" sz="1500" dirty="0"/>
          </a:p>
        </p:txBody>
      </p:sp>
      <p:sp>
        <p:nvSpPr>
          <p:cNvPr id="15" name="Freeform: Shape 17">
            <a:extLst>
              <a:ext uri="{FF2B5EF4-FFF2-40B4-BE49-F238E27FC236}">
                <a16:creationId xmlns:a16="http://schemas.microsoft.com/office/drawing/2014/main" id="{CAF8A158-E51E-4253-820B-3970F7397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76934" y="0"/>
            <a:ext cx="5215066" cy="6858000"/>
          </a:xfrm>
          <a:custGeom>
            <a:avLst/>
            <a:gdLst>
              <a:gd name="connsiteX0" fmla="*/ 2017353 w 5215066"/>
              <a:gd name="connsiteY0" fmla="*/ 0 h 6858000"/>
              <a:gd name="connsiteX1" fmla="*/ 5215066 w 5215066"/>
              <a:gd name="connsiteY1" fmla="*/ 0 h 6858000"/>
              <a:gd name="connsiteX2" fmla="*/ 5215066 w 5215066"/>
              <a:gd name="connsiteY2" fmla="*/ 6858000 h 6858000"/>
              <a:gd name="connsiteX3" fmla="*/ 1292431 w 5215066"/>
              <a:gd name="connsiteY3" fmla="*/ 6858000 h 6858000"/>
              <a:gd name="connsiteX4" fmla="*/ 1012702 w 5215066"/>
              <a:gd name="connsiteY4" fmla="*/ 6549681 h 6858000"/>
              <a:gd name="connsiteX5" fmla="*/ 0 w 5215066"/>
              <a:gd name="connsiteY5" fmla="*/ 3723759 h 6858000"/>
              <a:gd name="connsiteX6" fmla="*/ 1955279 w 5215066"/>
              <a:gd name="connsiteY6" fmla="*/ 398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15066" h="6858000">
                <a:moveTo>
                  <a:pt x="2017353" y="0"/>
                </a:moveTo>
                <a:lnTo>
                  <a:pt x="5215066" y="0"/>
                </a:lnTo>
                <a:lnTo>
                  <a:pt x="5215066" y="6858000"/>
                </a:lnTo>
                <a:lnTo>
                  <a:pt x="1292431" y="6858000"/>
                </a:lnTo>
                <a:lnTo>
                  <a:pt x="1012702" y="6549681"/>
                </a:lnTo>
                <a:cubicBezTo>
                  <a:pt x="380046" y="5781733"/>
                  <a:pt x="0" y="4797206"/>
                  <a:pt x="0" y="3723759"/>
                </a:cubicBezTo>
                <a:cubicBezTo>
                  <a:pt x="0" y="2190263"/>
                  <a:pt x="775604" y="838237"/>
                  <a:pt x="1955279" y="3986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Obraz 4" descr="Obraz zawierający Urządzenie elektroniczne, elektronika, gadżet, tekst&#10;&#10;Opis wygenerowany automatycznie">
            <a:extLst>
              <a:ext uri="{FF2B5EF4-FFF2-40B4-BE49-F238E27FC236}">
                <a16:creationId xmlns:a16="http://schemas.microsoft.com/office/drawing/2014/main" id="{69B5DD18-2175-17AA-01A1-EFD70E154C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5045" y="890694"/>
            <a:ext cx="1271930" cy="2377440"/>
          </a:xfrm>
          <a:prstGeom prst="rect">
            <a:avLst/>
          </a:prstGeom>
        </p:spPr>
      </p:pic>
      <p:pic>
        <p:nvPicPr>
          <p:cNvPr id="9" name="Obraz 8" descr="Obraz zawierający wzór, Grafika, piksel, design&#10;&#10;Opis wygenerowany automatycznie">
            <a:extLst>
              <a:ext uri="{FF2B5EF4-FFF2-40B4-BE49-F238E27FC236}">
                <a16:creationId xmlns:a16="http://schemas.microsoft.com/office/drawing/2014/main" id="{03E614BB-D0E9-D92F-E702-D208DAAAA7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2289" y="3589866"/>
            <a:ext cx="2377440" cy="2377440"/>
          </a:xfrm>
          <a:prstGeom prst="rect">
            <a:avLst/>
          </a:prstGeom>
        </p:spPr>
      </p:pic>
      <p:sp>
        <p:nvSpPr>
          <p:cNvPr id="19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8598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17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B804A4FA-2FD7-A824-DBD2-86C1B68AE9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8497" y="1063256"/>
            <a:ext cx="5312254" cy="1540106"/>
          </a:xfrm>
        </p:spPr>
        <p:txBody>
          <a:bodyPr>
            <a:normAutofit/>
          </a:bodyPr>
          <a:lstStyle/>
          <a:p>
            <a:r>
              <a:rPr lang="pl-PL" sz="3800"/>
              <a:t>Czy można korzystać z urządzeń bez pozwolenia?</a:t>
            </a:r>
          </a:p>
        </p:txBody>
      </p:sp>
      <p:cxnSp>
        <p:nvCxnSpPr>
          <p:cNvPr id="26" name="Straight Connector 19">
            <a:extLst>
              <a:ext uri="{FF2B5EF4-FFF2-40B4-BE49-F238E27FC236}">
                <a16:creationId xmlns:a16="http://schemas.microsoft.com/office/drawing/2014/main" id="{33862825-C012-4895-A17E-F3D1F62D89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143293"/>
            <a:ext cx="0" cy="5714707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8533C2BD-7674-89B3-D5F6-13508A62DB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8497" y="2933390"/>
            <a:ext cx="5312254" cy="2861349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pl-PL" sz="1500"/>
              <a:t>Tak, jednak pod określonymi warunkami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pl-PL" sz="1500"/>
              <a:t>Pasmo CB (Citizen’s Band)</a:t>
            </a:r>
            <a:r>
              <a:rPr lang="pl-PL" sz="1500" b="0" i="0">
                <a:effectLst/>
                <a:latin typeface="Arial" panose="020B0604020202020204" pitchFamily="34" charset="0"/>
              </a:rPr>
              <a:t> 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l-PL" sz="1500" b="0" i="0">
                <a:effectLst/>
                <a:latin typeface="Arial" panose="020B0604020202020204" pitchFamily="34" charset="0"/>
              </a:rPr>
              <a:t>A – 26,060 do 26,510 MHz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l-PL" sz="1500" b="0" i="0">
                <a:effectLst/>
                <a:latin typeface="Arial" panose="020B0604020202020204" pitchFamily="34" charset="0"/>
              </a:rPr>
              <a:t>B – 26,510 do 26,960 MHz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l-PL" sz="1500" b="1" i="0">
                <a:effectLst/>
                <a:latin typeface="Arial" panose="020B0604020202020204" pitchFamily="34" charset="0"/>
              </a:rPr>
              <a:t>C – 26,960 do 27,410 MHz</a:t>
            </a:r>
            <a:r>
              <a:rPr lang="pl-PL" sz="1500" b="0" i="0">
                <a:effectLst/>
                <a:latin typeface="Arial" panose="020B0604020202020204" pitchFamily="34" charset="0"/>
              </a:rPr>
              <a:t> – tylko ten zakres częstotliwości jest dopuszczony do użytkowania w Polsce.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l-PL" sz="1500" b="0" i="0">
                <a:effectLst/>
                <a:latin typeface="Arial" panose="020B0604020202020204" pitchFamily="34" charset="0"/>
              </a:rPr>
              <a:t>D – 27,410 do 27,860 MHz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l-PL" sz="1500" b="0" i="0">
                <a:effectLst/>
                <a:latin typeface="Arial" panose="020B0604020202020204" pitchFamily="34" charset="0"/>
              </a:rPr>
              <a:t>E – 27,860 do 28,310 MHz</a:t>
            </a:r>
          </a:p>
          <a:p>
            <a:pPr lvl="1">
              <a:lnSpc>
                <a:spcPct val="100000"/>
              </a:lnSpc>
            </a:pPr>
            <a:endParaRPr lang="pl-PL" sz="1500"/>
          </a:p>
        </p:txBody>
      </p:sp>
      <p:sp>
        <p:nvSpPr>
          <p:cNvPr id="27" name="Freeform: Shape 21">
            <a:extLst>
              <a:ext uri="{FF2B5EF4-FFF2-40B4-BE49-F238E27FC236}">
                <a16:creationId xmlns:a16="http://schemas.microsoft.com/office/drawing/2014/main" id="{CAF8A158-E51E-4253-820B-3970F7397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76934" y="0"/>
            <a:ext cx="5215066" cy="6858000"/>
          </a:xfrm>
          <a:custGeom>
            <a:avLst/>
            <a:gdLst>
              <a:gd name="connsiteX0" fmla="*/ 2017353 w 5215066"/>
              <a:gd name="connsiteY0" fmla="*/ 0 h 6858000"/>
              <a:gd name="connsiteX1" fmla="*/ 5215066 w 5215066"/>
              <a:gd name="connsiteY1" fmla="*/ 0 h 6858000"/>
              <a:gd name="connsiteX2" fmla="*/ 5215066 w 5215066"/>
              <a:gd name="connsiteY2" fmla="*/ 6858000 h 6858000"/>
              <a:gd name="connsiteX3" fmla="*/ 1292431 w 5215066"/>
              <a:gd name="connsiteY3" fmla="*/ 6858000 h 6858000"/>
              <a:gd name="connsiteX4" fmla="*/ 1012702 w 5215066"/>
              <a:gd name="connsiteY4" fmla="*/ 6549681 h 6858000"/>
              <a:gd name="connsiteX5" fmla="*/ 0 w 5215066"/>
              <a:gd name="connsiteY5" fmla="*/ 3723759 h 6858000"/>
              <a:gd name="connsiteX6" fmla="*/ 1955279 w 5215066"/>
              <a:gd name="connsiteY6" fmla="*/ 398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15066" h="6858000">
                <a:moveTo>
                  <a:pt x="2017353" y="0"/>
                </a:moveTo>
                <a:lnTo>
                  <a:pt x="5215066" y="0"/>
                </a:lnTo>
                <a:lnTo>
                  <a:pt x="5215066" y="6858000"/>
                </a:lnTo>
                <a:lnTo>
                  <a:pt x="1292431" y="6858000"/>
                </a:lnTo>
                <a:lnTo>
                  <a:pt x="1012702" y="6549681"/>
                </a:lnTo>
                <a:cubicBezTo>
                  <a:pt x="380046" y="5781733"/>
                  <a:pt x="0" y="4797206"/>
                  <a:pt x="0" y="3723759"/>
                </a:cubicBezTo>
                <a:cubicBezTo>
                  <a:pt x="0" y="2190263"/>
                  <a:pt x="775604" y="838237"/>
                  <a:pt x="1955279" y="3986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3" name="Obraz 12" descr="Obraz zawierający Urządzenie elektroniczne, elektronika, gadżet, telefon&#10;&#10;Opis wygenerowany automatycznie">
            <a:extLst>
              <a:ext uri="{FF2B5EF4-FFF2-40B4-BE49-F238E27FC236}">
                <a16:creationId xmlns:a16="http://schemas.microsoft.com/office/drawing/2014/main" id="{499DB09B-85E0-C2B1-8726-1226E3EECA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2290" y="890694"/>
            <a:ext cx="2377440" cy="2377440"/>
          </a:xfrm>
          <a:prstGeom prst="rect">
            <a:avLst/>
          </a:prstGeom>
        </p:spPr>
      </p:pic>
      <p:pic>
        <p:nvPicPr>
          <p:cNvPr id="5" name="Obraz 4" descr="Obraz zawierający tekst, elektronika, narzędzie, Urządzenie elektroniczne&#10;&#10;Opis wygenerowany automatycznie">
            <a:extLst>
              <a:ext uri="{FF2B5EF4-FFF2-40B4-BE49-F238E27FC236}">
                <a16:creationId xmlns:a16="http://schemas.microsoft.com/office/drawing/2014/main" id="{4B91A1B2-6BE3-44C5-DDFF-A812391F67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2289" y="3589866"/>
            <a:ext cx="2377440" cy="2377440"/>
          </a:xfrm>
          <a:prstGeom prst="rect">
            <a:avLst/>
          </a:prstGeom>
        </p:spPr>
      </p:pic>
      <p:sp>
        <p:nvSpPr>
          <p:cNvPr id="24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1558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rkusz papieru do testów i ołówek">
            <a:extLst>
              <a:ext uri="{FF2B5EF4-FFF2-40B4-BE49-F238E27FC236}">
                <a16:creationId xmlns:a16="http://schemas.microsoft.com/office/drawing/2014/main" id="{34E5BD77-C632-BF7E-9467-BCBB8183B58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40000"/>
          </a:blip>
          <a:srcRect t="5252" b="820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A3955090-00E4-0692-15E9-20B92E080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01002"/>
            <a:ext cx="3831335" cy="4312829"/>
          </a:xfrm>
        </p:spPr>
        <p:txBody>
          <a:bodyPr>
            <a:normAutofit/>
          </a:bodyPr>
          <a:lstStyle/>
          <a:p>
            <a:r>
              <a:rPr lang="pl-PL"/>
              <a:t>A jeśli to nie wystarczy?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12431B53-0E44-49F5-858C-8CA2E20B1E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2992" y="1201002"/>
            <a:ext cx="6197007" cy="4312829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pl-PL" sz="1900"/>
          </a:p>
          <a:p>
            <a:pPr marL="0" indent="0">
              <a:lnSpc>
                <a:spcPct val="100000"/>
              </a:lnSpc>
              <a:buNone/>
            </a:pPr>
            <a:endParaRPr lang="pl-PL" sz="1900"/>
          </a:p>
          <a:p>
            <a:pPr marL="0" indent="0">
              <a:lnSpc>
                <a:spcPct val="100000"/>
              </a:lnSpc>
              <a:buNone/>
            </a:pPr>
            <a:endParaRPr lang="pl-PL" sz="1900"/>
          </a:p>
          <a:p>
            <a:pPr marL="0" indent="0">
              <a:lnSpc>
                <a:spcPct val="100000"/>
              </a:lnSpc>
              <a:buNone/>
            </a:pPr>
            <a:endParaRPr lang="pl-PL" sz="1900"/>
          </a:p>
          <a:p>
            <a:pPr marL="0" indent="0">
              <a:lnSpc>
                <a:spcPct val="100000"/>
              </a:lnSpc>
              <a:buNone/>
            </a:pPr>
            <a:endParaRPr lang="pl-PL" sz="1900"/>
          </a:p>
          <a:p>
            <a:pPr marL="0" indent="0">
              <a:lnSpc>
                <a:spcPct val="100000"/>
              </a:lnSpc>
              <a:buNone/>
            </a:pPr>
            <a:endParaRPr lang="pl-PL" sz="1900"/>
          </a:p>
          <a:p>
            <a:pPr marL="0" indent="0">
              <a:lnSpc>
                <a:spcPct val="100000"/>
              </a:lnSpc>
              <a:buNone/>
            </a:pPr>
            <a:endParaRPr lang="pl-PL" sz="1900"/>
          </a:p>
          <a:p>
            <a:pPr marL="0" indent="0">
              <a:lnSpc>
                <a:spcPct val="100000"/>
              </a:lnSpc>
              <a:buNone/>
            </a:pPr>
            <a:endParaRPr lang="pl-PL" sz="1900"/>
          </a:p>
          <a:p>
            <a:pPr marL="0" indent="0">
              <a:lnSpc>
                <a:spcPct val="100000"/>
              </a:lnSpc>
              <a:buNone/>
            </a:pPr>
            <a:endParaRPr lang="pl-PL" sz="1900"/>
          </a:p>
          <a:p>
            <a:pPr marL="0" indent="0">
              <a:lnSpc>
                <a:spcPct val="100000"/>
              </a:lnSpc>
              <a:buNone/>
            </a:pPr>
            <a:r>
              <a:rPr lang="pl-PL" sz="1900"/>
              <a:t>Najprostszym, w tej sytuacji, jest uzyskanie pozwolenia radiowego</a:t>
            </a:r>
          </a:p>
        </p:txBody>
      </p:sp>
    </p:spTree>
    <p:extLst>
      <p:ext uri="{BB962C8B-B14F-4D97-AF65-F5344CB8AC3E}">
        <p14:creationId xmlns:p14="http://schemas.microsoft.com/office/powerpoint/2010/main" val="32327913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1339E7AA-9CA0-AC7C-C925-A0ACA11D5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8497" y="1063256"/>
            <a:ext cx="5312254" cy="1540106"/>
          </a:xfrm>
        </p:spPr>
        <p:txBody>
          <a:bodyPr>
            <a:normAutofit/>
          </a:bodyPr>
          <a:lstStyle/>
          <a:p>
            <a:r>
              <a:rPr lang="pl-PL" sz="5100"/>
              <a:t>Pozwolenie radiowe krok po kroku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33862825-C012-4895-A17E-F3D1F62D89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143293"/>
            <a:ext cx="0" cy="5714707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A3AA3670-0B9A-5C89-1484-C661F5A70C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8497" y="2933390"/>
            <a:ext cx="5312254" cy="2861349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pl-PL" sz="1700"/>
              <a:t>Wniosek wypełniamy elektronicznie: </a:t>
            </a:r>
            <a:r>
              <a:rPr lang="pl-PL" sz="1700">
                <a:hlinkClick r:id="rId2"/>
              </a:rPr>
              <a:t>UKE Egzaminy</a:t>
            </a:r>
            <a:endParaRPr lang="pl-PL" sz="1700"/>
          </a:p>
          <a:p>
            <a:pPr>
              <a:lnSpc>
                <a:spcPct val="100000"/>
              </a:lnSpc>
            </a:pPr>
            <a:r>
              <a:rPr lang="pl-PL" sz="1700"/>
              <a:t>Najlepiej wybrać termin na początku roku, gdy terminów jest najwięcej, w najbardziej dogodnej lokalizacji</a:t>
            </a:r>
          </a:p>
          <a:p>
            <a:pPr>
              <a:lnSpc>
                <a:spcPct val="100000"/>
              </a:lnSpc>
            </a:pPr>
            <a:r>
              <a:rPr lang="pl-PL" sz="1700"/>
              <a:t>Najbliżej: Delegatura UKE w Gdyni</a:t>
            </a:r>
          </a:p>
          <a:p>
            <a:pPr>
              <a:lnSpc>
                <a:spcPct val="100000"/>
              </a:lnSpc>
            </a:pPr>
            <a:r>
              <a:rPr lang="pl-PL" sz="1700"/>
              <a:t>Jeśli nie ma ograniczenia wiekowego to najlepszym wyborem jest zdobycie świadectwa w kategorii A</a:t>
            </a: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CAF8A158-E51E-4253-820B-3970F7397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76934" y="0"/>
            <a:ext cx="5215066" cy="6858000"/>
          </a:xfrm>
          <a:custGeom>
            <a:avLst/>
            <a:gdLst>
              <a:gd name="connsiteX0" fmla="*/ 2017353 w 5215066"/>
              <a:gd name="connsiteY0" fmla="*/ 0 h 6858000"/>
              <a:gd name="connsiteX1" fmla="*/ 5215066 w 5215066"/>
              <a:gd name="connsiteY1" fmla="*/ 0 h 6858000"/>
              <a:gd name="connsiteX2" fmla="*/ 5215066 w 5215066"/>
              <a:gd name="connsiteY2" fmla="*/ 6858000 h 6858000"/>
              <a:gd name="connsiteX3" fmla="*/ 1292431 w 5215066"/>
              <a:gd name="connsiteY3" fmla="*/ 6858000 h 6858000"/>
              <a:gd name="connsiteX4" fmla="*/ 1012702 w 5215066"/>
              <a:gd name="connsiteY4" fmla="*/ 6549681 h 6858000"/>
              <a:gd name="connsiteX5" fmla="*/ 0 w 5215066"/>
              <a:gd name="connsiteY5" fmla="*/ 3723759 h 6858000"/>
              <a:gd name="connsiteX6" fmla="*/ 1955279 w 5215066"/>
              <a:gd name="connsiteY6" fmla="*/ 398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15066" h="6858000">
                <a:moveTo>
                  <a:pt x="2017353" y="0"/>
                </a:moveTo>
                <a:lnTo>
                  <a:pt x="5215066" y="0"/>
                </a:lnTo>
                <a:lnTo>
                  <a:pt x="5215066" y="6858000"/>
                </a:lnTo>
                <a:lnTo>
                  <a:pt x="1292431" y="6858000"/>
                </a:lnTo>
                <a:lnTo>
                  <a:pt x="1012702" y="6549681"/>
                </a:lnTo>
                <a:cubicBezTo>
                  <a:pt x="380046" y="5781733"/>
                  <a:pt x="0" y="4797206"/>
                  <a:pt x="0" y="3723759"/>
                </a:cubicBezTo>
                <a:cubicBezTo>
                  <a:pt x="0" y="2190263"/>
                  <a:pt x="775604" y="838237"/>
                  <a:pt x="1955279" y="3986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Obraz 5" descr="Obraz zawierający wzór, Grafika, piksel, design&#10;&#10;Opis wygenerowany automatycznie">
            <a:extLst>
              <a:ext uri="{FF2B5EF4-FFF2-40B4-BE49-F238E27FC236}">
                <a16:creationId xmlns:a16="http://schemas.microsoft.com/office/drawing/2014/main" id="{72FD3F9A-3A3E-BCFC-22D3-405CF2C467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0087" y="1663890"/>
            <a:ext cx="3434963" cy="3434963"/>
          </a:xfrm>
          <a:prstGeom prst="rect">
            <a:avLst/>
          </a:prstGeom>
        </p:spPr>
      </p:pic>
      <p:sp>
        <p:nvSpPr>
          <p:cNvPr id="32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1506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pull/>
  </p:transition>
</p:sld>
</file>

<file path=ppt/theme/theme1.xml><?xml version="1.0" encoding="utf-8"?>
<a:theme xmlns:a="http://schemas.openxmlformats.org/drawingml/2006/main" name="HeadlinesVTI">
  <a:themeElements>
    <a:clrScheme name="AnalogousFromRegularSeed_2SEEDS">
      <a:dk1>
        <a:srgbClr val="000000"/>
      </a:dk1>
      <a:lt1>
        <a:srgbClr val="FFFFFF"/>
      </a:lt1>
      <a:dk2>
        <a:srgbClr val="23323E"/>
      </a:dk2>
      <a:lt2>
        <a:srgbClr val="E8E5E2"/>
      </a:lt2>
      <a:accent1>
        <a:srgbClr val="2581C7"/>
      </a:accent1>
      <a:accent2>
        <a:srgbClr val="2DB2B4"/>
      </a:accent2>
      <a:accent3>
        <a:srgbClr val="374FD9"/>
      </a:accent3>
      <a:accent4>
        <a:srgbClr val="C73E25"/>
      </a:accent4>
      <a:accent5>
        <a:srgbClr val="D99337"/>
      </a:accent5>
      <a:accent6>
        <a:srgbClr val="A9A71F"/>
      </a:accent6>
      <a:hlink>
        <a:srgbClr val="B7723D"/>
      </a:hlink>
      <a:folHlink>
        <a:srgbClr val="7F7F7F"/>
      </a:folHlink>
    </a:clrScheme>
    <a:fontScheme name="Custom 211">
      <a:majorFont>
        <a:latin typeface="Sitka Banner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8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6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dlinesVTI" id="{66EB4A02-0C0F-47F1-9F48-4E6882B9F967}" vid="{F3552358-4452-4FDA-9568-4F5DA32F7A60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742</Words>
  <Application>Microsoft Office PowerPoint</Application>
  <PresentationFormat>Widescreen</PresentationFormat>
  <Paragraphs>371</Paragraphs>
  <Slides>19</Slides>
  <Notes>1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HeadlinesVTI</vt:lpstr>
      <vt:lpstr>Radio w dwu kierunkach,     czyli co robią radioamatorzy?</vt:lpstr>
      <vt:lpstr>O czym będę mówił? </vt:lpstr>
      <vt:lpstr>Modulacja radiowa</vt:lpstr>
      <vt:lpstr>Modulacja radiowa c.d. </vt:lpstr>
      <vt:lpstr>Urządzenia nadawczo-odbiorcze</vt:lpstr>
      <vt:lpstr>Czy można korzystać z urządzeń bez pozwolenia?</vt:lpstr>
      <vt:lpstr>Czy można korzystać z urządzeń bez pozwolenia?</vt:lpstr>
      <vt:lpstr>A jeśli to nie wystarczy?</vt:lpstr>
      <vt:lpstr>Pozwolenie radiowe krok po kroku</vt:lpstr>
      <vt:lpstr>Pozwolenie radiowe krok po kroku, c. d. </vt:lpstr>
      <vt:lpstr>Egzamin</vt:lpstr>
      <vt:lpstr>Po egzaminie</vt:lpstr>
      <vt:lpstr>Budowa znaku radiowego (callsign)</vt:lpstr>
      <vt:lpstr>Mamy pozwolenie! Co robić, jak żyć?</vt:lpstr>
      <vt:lpstr>Organizacje</vt:lpstr>
      <vt:lpstr>Obszary zainteresowań radioamatorów</vt:lpstr>
      <vt:lpstr>Praktyka</vt:lpstr>
      <vt:lpstr>Zapraszam do dyskusji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Radio – to proste!</dc:title>
  <dc:creator>Karol Zmyslowski</dc:creator>
  <cp:lastModifiedBy>Karol Zmyslowski</cp:lastModifiedBy>
  <cp:revision>3</cp:revision>
  <dcterms:created xsi:type="dcterms:W3CDTF">2023-12-28T00:07:14Z</dcterms:created>
  <dcterms:modified xsi:type="dcterms:W3CDTF">2024-01-12T00:57:38Z</dcterms:modified>
</cp:coreProperties>
</file>